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3" r:id="rId3"/>
    <p:sldId id="264" r:id="rId4"/>
    <p:sldId id="576" r:id="rId5"/>
    <p:sldId id="577" r:id="rId6"/>
    <p:sldId id="336" r:id="rId7"/>
    <p:sldId id="338" r:id="rId8"/>
    <p:sldId id="287" r:id="rId9"/>
    <p:sldId id="273" r:id="rId10"/>
    <p:sldId id="575" r:id="rId11"/>
    <p:sldId id="267" r:id="rId12"/>
    <p:sldId id="272" r:id="rId13"/>
    <p:sldId id="572" r:id="rId14"/>
    <p:sldId id="578" r:id="rId15"/>
    <p:sldId id="574" r:id="rId16"/>
    <p:sldId id="271" r:id="rId17"/>
    <p:sldId id="569" r:id="rId18"/>
    <p:sldId id="265" r:id="rId19"/>
    <p:sldId id="276" r:id="rId20"/>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599B7A"/>
    <a:srgbClr val="83B819"/>
    <a:srgbClr val="D9DADB"/>
    <a:srgbClr val="B2D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83" autoAdjust="0"/>
  </p:normalViewPr>
  <p:slideViewPr>
    <p:cSldViewPr showGuides="1">
      <p:cViewPr varScale="1">
        <p:scale>
          <a:sx n="113" d="100"/>
          <a:sy n="113" d="100"/>
        </p:scale>
        <p:origin x="396" y="102"/>
      </p:cViewPr>
      <p:guideLst>
        <p:guide orient="horz" pos="2160"/>
        <p:guide pos="3840"/>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www.ph-ludwigsburg.de/fileadmin/phlb/international/Incomings/Incomings_Deutsch/International_Course_Package_2024.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ph-ludwigsburg.de/fileadmin/phlb/international/Incomings/Incomings_Deutsch/International_Course_Package_2024.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0227A-D301-40A4-A976-B22C6C7B0C6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28B80603-5C99-4101-9290-F1A67DDE016D}" type="pres">
      <dgm:prSet presAssocID="{B0A0227A-D301-40A4-A976-B22C6C7B0C68}" presName="cycle" presStyleCnt="0">
        <dgm:presLayoutVars>
          <dgm:dir/>
          <dgm:resizeHandles val="exact"/>
        </dgm:presLayoutVars>
      </dgm:prSet>
      <dgm:spPr/>
    </dgm:pt>
  </dgm:ptLst>
  <dgm:cxnLst>
    <dgm:cxn modelId="{88F8A15C-DA64-425C-8D43-B40262A37023}" type="presOf" srcId="{B0A0227A-D301-40A4-A976-B22C6C7B0C68}" destId="{28B80603-5C99-4101-9290-F1A67DDE016D}" srcOrd="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482D7-304D-489F-9FA5-DD06D052472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55844956-981B-43DD-A949-2DF76E5568A8}">
      <dgm:prSet phldrT="[Text]"/>
      <dgm:spPr/>
      <dgm:t>
        <a:bodyPr/>
        <a:lstStyle/>
        <a:p>
          <a:r>
            <a:rPr lang="de-DE" dirty="0">
              <a:latin typeface="+mj-lt"/>
            </a:rPr>
            <a:t>Vor der </a:t>
          </a:r>
          <a:r>
            <a:rPr lang="de-DE" dirty="0"/>
            <a:t>Anreise</a:t>
          </a:r>
        </a:p>
      </dgm:t>
    </dgm:pt>
    <dgm:pt modelId="{6A6ADEB2-0549-4B96-AA91-3A89853D30D9}" type="parTrans" cxnId="{F1F8CD93-C599-421E-BD55-30F27D3D8C0D}">
      <dgm:prSet/>
      <dgm:spPr/>
      <dgm:t>
        <a:bodyPr/>
        <a:lstStyle/>
        <a:p>
          <a:endParaRPr lang="de-DE"/>
        </a:p>
      </dgm:t>
    </dgm:pt>
    <dgm:pt modelId="{9460F899-CC89-4ECA-B381-183A5CB9AC90}" type="sibTrans" cxnId="{F1F8CD93-C599-421E-BD55-30F27D3D8C0D}">
      <dgm:prSet/>
      <dgm:spPr/>
      <dgm:t>
        <a:bodyPr/>
        <a:lstStyle/>
        <a:p>
          <a:endParaRPr lang="de-DE"/>
        </a:p>
      </dgm:t>
    </dgm:pt>
    <dgm:pt modelId="{8CED7388-3F64-471D-9C3F-31F4C2E9D6BA}">
      <dgm:prSet phldrT="[Text]" custT="1"/>
      <dgm:spPr/>
      <dgm:t>
        <a:bodyPr/>
        <a:lstStyle/>
        <a:p>
          <a:r>
            <a:rPr lang="de-DE" sz="1400" dirty="0">
              <a:latin typeface="+mj-lt"/>
            </a:rPr>
            <a:t>2 Online-Informationsveranstaltungen vor der Anreise</a:t>
          </a:r>
        </a:p>
      </dgm:t>
    </dgm:pt>
    <dgm:pt modelId="{1926BA37-ED26-47B0-9B86-0ECF8075A30E}" type="parTrans" cxnId="{B50E4D2D-A1C8-4139-92ED-BFA308E04F01}">
      <dgm:prSet/>
      <dgm:spPr/>
      <dgm:t>
        <a:bodyPr/>
        <a:lstStyle/>
        <a:p>
          <a:endParaRPr lang="de-DE"/>
        </a:p>
      </dgm:t>
    </dgm:pt>
    <dgm:pt modelId="{C75BE6A2-D9C1-4571-BDC7-BBB2B943C588}" type="sibTrans" cxnId="{B50E4D2D-A1C8-4139-92ED-BFA308E04F01}">
      <dgm:prSet/>
      <dgm:spPr/>
      <dgm:t>
        <a:bodyPr/>
        <a:lstStyle/>
        <a:p>
          <a:endParaRPr lang="de-DE"/>
        </a:p>
      </dgm:t>
    </dgm:pt>
    <dgm:pt modelId="{535C8022-02D8-4210-B775-4DD63D261AEC}">
      <dgm:prSet phldrT="[Text]"/>
      <dgm:spPr/>
      <dgm:t>
        <a:bodyPr/>
        <a:lstStyle/>
        <a:p>
          <a:r>
            <a:rPr lang="de-DE" dirty="0">
              <a:latin typeface="+mj-lt"/>
            </a:rPr>
            <a:t>Orientierung</a:t>
          </a:r>
        </a:p>
      </dgm:t>
    </dgm:pt>
    <dgm:pt modelId="{71E53DBC-E385-42CF-BFA1-C3BD4B37881C}" type="parTrans" cxnId="{C9AE7EF3-8C1C-4818-A31A-4359BD06D76D}">
      <dgm:prSet/>
      <dgm:spPr/>
      <dgm:t>
        <a:bodyPr/>
        <a:lstStyle/>
        <a:p>
          <a:endParaRPr lang="de-DE"/>
        </a:p>
      </dgm:t>
    </dgm:pt>
    <dgm:pt modelId="{590AB5B2-D474-4D8C-9F78-B20A5240BEB6}" type="sibTrans" cxnId="{C9AE7EF3-8C1C-4818-A31A-4359BD06D76D}">
      <dgm:prSet/>
      <dgm:spPr/>
      <dgm:t>
        <a:bodyPr/>
        <a:lstStyle/>
        <a:p>
          <a:endParaRPr lang="de-DE"/>
        </a:p>
      </dgm:t>
    </dgm:pt>
    <dgm:pt modelId="{9116A6BF-F583-4B4A-BD50-9E327381F4BD}">
      <dgm:prSet phldrT="[Text]" custT="1"/>
      <dgm:spPr/>
      <dgm:t>
        <a:bodyPr/>
        <a:lstStyle/>
        <a:p>
          <a:r>
            <a:rPr lang="de-DE" sz="1400" dirty="0">
              <a:latin typeface="+mj-lt"/>
            </a:rPr>
            <a:t>Orientierungsprogramm</a:t>
          </a:r>
        </a:p>
      </dgm:t>
    </dgm:pt>
    <dgm:pt modelId="{61964E21-2762-48D1-B7A4-E931704339F7}" type="parTrans" cxnId="{D8E7C915-611E-4191-9E53-9AF4003125D7}">
      <dgm:prSet/>
      <dgm:spPr/>
      <dgm:t>
        <a:bodyPr/>
        <a:lstStyle/>
        <a:p>
          <a:endParaRPr lang="de-DE"/>
        </a:p>
      </dgm:t>
    </dgm:pt>
    <dgm:pt modelId="{E63D5560-2C98-4503-9B28-202DFAC7287B}" type="sibTrans" cxnId="{D8E7C915-611E-4191-9E53-9AF4003125D7}">
      <dgm:prSet/>
      <dgm:spPr/>
      <dgm:t>
        <a:bodyPr/>
        <a:lstStyle/>
        <a:p>
          <a:endParaRPr lang="de-DE"/>
        </a:p>
      </dgm:t>
    </dgm:pt>
    <dgm:pt modelId="{1AB96210-FF7F-44E9-9DC1-A1593721B6BA}">
      <dgm:prSet phldrT="[Text]" custT="1"/>
      <dgm:spPr/>
      <dgm:t>
        <a:bodyPr/>
        <a:lstStyle/>
        <a:p>
          <a:r>
            <a:rPr lang="de-DE" sz="1400" dirty="0">
              <a:latin typeface="+mj-lt"/>
            </a:rPr>
            <a:t>Intensive Unterstützung bei Immatrikulation, Krankenversicherung, Aufenthaltsgenehmigung und vielem mehr</a:t>
          </a:r>
        </a:p>
      </dgm:t>
    </dgm:pt>
    <dgm:pt modelId="{B0F36FB7-E79A-4BE0-A022-6E5350A2F544}" type="parTrans" cxnId="{9715A7EF-92C8-456F-B0B4-4F94870190F2}">
      <dgm:prSet/>
      <dgm:spPr/>
      <dgm:t>
        <a:bodyPr/>
        <a:lstStyle/>
        <a:p>
          <a:endParaRPr lang="de-DE"/>
        </a:p>
      </dgm:t>
    </dgm:pt>
    <dgm:pt modelId="{227E0F8B-7C03-4A9A-89A3-2EB232F5AC04}" type="sibTrans" cxnId="{9715A7EF-92C8-456F-B0B4-4F94870190F2}">
      <dgm:prSet/>
      <dgm:spPr/>
      <dgm:t>
        <a:bodyPr/>
        <a:lstStyle/>
        <a:p>
          <a:endParaRPr lang="de-DE"/>
        </a:p>
      </dgm:t>
    </dgm:pt>
    <dgm:pt modelId="{56B0608C-442B-4DCC-8A8D-56FB3C08AA29}">
      <dgm:prSet phldrT="[Text]"/>
      <dgm:spPr/>
      <dgm:t>
        <a:bodyPr/>
        <a:lstStyle/>
        <a:p>
          <a:r>
            <a:rPr lang="de-DE" dirty="0">
              <a:latin typeface="+mj-lt"/>
            </a:rPr>
            <a:t>Während des Semesters</a:t>
          </a:r>
        </a:p>
      </dgm:t>
    </dgm:pt>
    <dgm:pt modelId="{96E0E214-BF19-4A15-88B7-959B10077F1B}" type="parTrans" cxnId="{0144599F-262E-46D1-B0D2-D24CF517A635}">
      <dgm:prSet/>
      <dgm:spPr/>
      <dgm:t>
        <a:bodyPr/>
        <a:lstStyle/>
        <a:p>
          <a:endParaRPr lang="de-DE"/>
        </a:p>
      </dgm:t>
    </dgm:pt>
    <dgm:pt modelId="{121F97AC-7758-4336-839E-055F0C06A3FD}" type="sibTrans" cxnId="{0144599F-262E-46D1-B0D2-D24CF517A635}">
      <dgm:prSet/>
      <dgm:spPr/>
      <dgm:t>
        <a:bodyPr/>
        <a:lstStyle/>
        <a:p>
          <a:endParaRPr lang="de-DE"/>
        </a:p>
      </dgm:t>
    </dgm:pt>
    <dgm:pt modelId="{C90B38EB-CA50-483A-9400-E8FB5173552F}">
      <dgm:prSet phldrT="[Text]" custT="1"/>
      <dgm:spPr/>
      <dgm:t>
        <a:bodyPr/>
        <a:lstStyle/>
        <a:p>
          <a:r>
            <a:rPr lang="de-DE" sz="1400" dirty="0">
              <a:latin typeface="+mj-lt"/>
            </a:rPr>
            <a:t>Sprachtandems</a:t>
          </a:r>
        </a:p>
      </dgm:t>
    </dgm:pt>
    <dgm:pt modelId="{CBE44721-E261-4AC1-AF00-30AC8394E15C}" type="parTrans" cxnId="{75E00D67-2191-4743-B27A-27BBC5040D4D}">
      <dgm:prSet/>
      <dgm:spPr/>
      <dgm:t>
        <a:bodyPr/>
        <a:lstStyle/>
        <a:p>
          <a:endParaRPr lang="de-DE"/>
        </a:p>
      </dgm:t>
    </dgm:pt>
    <dgm:pt modelId="{76B8F9E0-A0C3-495D-A4E0-A4C13D3C3203}" type="sibTrans" cxnId="{75E00D67-2191-4743-B27A-27BBC5040D4D}">
      <dgm:prSet/>
      <dgm:spPr/>
      <dgm:t>
        <a:bodyPr/>
        <a:lstStyle/>
        <a:p>
          <a:endParaRPr lang="de-DE"/>
        </a:p>
      </dgm:t>
    </dgm:pt>
    <dgm:pt modelId="{F58A8887-03F9-49CD-8C1E-C8445005B081}">
      <dgm:prSet phldrT="[Text]" custT="1"/>
      <dgm:spPr/>
      <dgm:t>
        <a:bodyPr/>
        <a:lstStyle/>
        <a:p>
          <a:r>
            <a:rPr lang="de-DE" sz="1400" dirty="0">
              <a:latin typeface="+mj-lt"/>
            </a:rPr>
            <a:t>Schulpraktika</a:t>
          </a:r>
        </a:p>
      </dgm:t>
    </dgm:pt>
    <dgm:pt modelId="{7D223591-4279-41EC-86CA-46FE2AE1DB10}" type="parTrans" cxnId="{4ED4C12C-58CB-41B0-B194-F497E4CAC111}">
      <dgm:prSet/>
      <dgm:spPr/>
      <dgm:t>
        <a:bodyPr/>
        <a:lstStyle/>
        <a:p>
          <a:endParaRPr lang="de-DE"/>
        </a:p>
      </dgm:t>
    </dgm:pt>
    <dgm:pt modelId="{1DD79BAD-3C2A-434F-96A9-C29E5E0E93ED}" type="sibTrans" cxnId="{4ED4C12C-58CB-41B0-B194-F497E4CAC111}">
      <dgm:prSet/>
      <dgm:spPr/>
      <dgm:t>
        <a:bodyPr/>
        <a:lstStyle/>
        <a:p>
          <a:endParaRPr lang="de-DE"/>
        </a:p>
      </dgm:t>
    </dgm:pt>
    <dgm:pt modelId="{8F32FC13-A2A7-4FB5-AAA6-61ABA21A3725}">
      <dgm:prSet phldrT="[Text]" custT="1"/>
      <dgm:spPr/>
      <dgm:t>
        <a:bodyPr/>
        <a:lstStyle/>
        <a:p>
          <a:r>
            <a:rPr lang="de-DE" sz="1400" dirty="0">
              <a:latin typeface="+mj-lt"/>
            </a:rPr>
            <a:t>Online-Stundenplanberatung, Erklärvideos</a:t>
          </a:r>
        </a:p>
      </dgm:t>
    </dgm:pt>
    <dgm:pt modelId="{20D6AD58-24D6-44BB-BFA5-F60D3BBB49C3}" type="parTrans" cxnId="{C954DA8F-C505-444B-97D4-5CEC4213DBCB}">
      <dgm:prSet/>
      <dgm:spPr/>
      <dgm:t>
        <a:bodyPr/>
        <a:lstStyle/>
        <a:p>
          <a:endParaRPr lang="de-DE"/>
        </a:p>
      </dgm:t>
    </dgm:pt>
    <dgm:pt modelId="{37B73285-1067-47EB-A003-CAFD0F78225D}" type="sibTrans" cxnId="{C954DA8F-C505-444B-97D4-5CEC4213DBCB}">
      <dgm:prSet/>
      <dgm:spPr/>
      <dgm:t>
        <a:bodyPr/>
        <a:lstStyle/>
        <a:p>
          <a:endParaRPr lang="de-DE"/>
        </a:p>
      </dgm:t>
    </dgm:pt>
    <dgm:pt modelId="{83AA4977-810B-496C-854B-A7D90D702306}">
      <dgm:prSet phldrT="[Text]" custT="1"/>
      <dgm:spPr/>
      <dgm:t>
        <a:bodyPr/>
        <a:lstStyle/>
        <a:p>
          <a:r>
            <a:rPr lang="de-DE" sz="1400" dirty="0">
              <a:latin typeface="+mj-lt"/>
            </a:rPr>
            <a:t>Deutschkurse, 4 verschiedene Niveaus (4 Stunden/Woche)</a:t>
          </a:r>
        </a:p>
      </dgm:t>
    </dgm:pt>
    <dgm:pt modelId="{09DFC7E6-78C1-4AF4-8DB3-8A698F695059}" type="parTrans" cxnId="{4E303980-90FA-4158-AAE7-924FF8328616}">
      <dgm:prSet/>
      <dgm:spPr/>
      <dgm:t>
        <a:bodyPr/>
        <a:lstStyle/>
        <a:p>
          <a:endParaRPr lang="de-DE"/>
        </a:p>
      </dgm:t>
    </dgm:pt>
    <dgm:pt modelId="{A222761E-B70D-44F1-B9B4-B8788F7F0166}" type="sibTrans" cxnId="{4E303980-90FA-4158-AAE7-924FF8328616}">
      <dgm:prSet/>
      <dgm:spPr/>
      <dgm:t>
        <a:bodyPr/>
        <a:lstStyle/>
        <a:p>
          <a:endParaRPr lang="de-DE"/>
        </a:p>
      </dgm:t>
    </dgm:pt>
    <dgm:pt modelId="{7FFE3BF5-D4C7-4A9A-922B-85E2D5D25EEC}">
      <dgm:prSet phldrT="[Text]" custT="1"/>
      <dgm:spPr/>
      <dgm:t>
        <a:bodyPr/>
        <a:lstStyle/>
        <a:p>
          <a:r>
            <a:rPr lang="de-DE" sz="1400" dirty="0">
              <a:latin typeface="+mj-lt"/>
            </a:rPr>
            <a:t>Informationsveranstaltung zur Vorbereitung der Abreise</a:t>
          </a:r>
        </a:p>
      </dgm:t>
    </dgm:pt>
    <dgm:pt modelId="{A9B196E4-658A-42EE-86F2-09092EF6C0F1}" type="parTrans" cxnId="{E21E8F4F-AA62-4B8A-B2C5-742B2D99611F}">
      <dgm:prSet/>
      <dgm:spPr/>
      <dgm:t>
        <a:bodyPr/>
        <a:lstStyle/>
        <a:p>
          <a:endParaRPr lang="de-DE"/>
        </a:p>
      </dgm:t>
    </dgm:pt>
    <dgm:pt modelId="{04DF5823-4C6F-46DC-9688-5C338B26EDA0}" type="sibTrans" cxnId="{E21E8F4F-AA62-4B8A-B2C5-742B2D99611F}">
      <dgm:prSet/>
      <dgm:spPr/>
      <dgm:t>
        <a:bodyPr/>
        <a:lstStyle/>
        <a:p>
          <a:endParaRPr lang="de-DE"/>
        </a:p>
      </dgm:t>
    </dgm:pt>
    <dgm:pt modelId="{5326DA8F-056B-46A7-A0A9-545B6915E67E}">
      <dgm:prSet phldrT="[Text]" custT="1"/>
      <dgm:spPr/>
      <dgm:t>
        <a:bodyPr/>
        <a:lstStyle/>
        <a:p>
          <a:r>
            <a:rPr lang="de-DE" sz="1400" dirty="0">
              <a:latin typeface="+mj-lt"/>
            </a:rPr>
            <a:t>Monatliches "Incoming Come-In"</a:t>
          </a:r>
        </a:p>
      </dgm:t>
    </dgm:pt>
    <dgm:pt modelId="{63896BDF-0259-4A9A-8110-ABF3637C496A}" type="parTrans" cxnId="{9B263AEF-89C1-4056-8BC4-F24A24AE313F}">
      <dgm:prSet/>
      <dgm:spPr/>
      <dgm:t>
        <a:bodyPr/>
        <a:lstStyle/>
        <a:p>
          <a:endParaRPr lang="de-DE"/>
        </a:p>
      </dgm:t>
    </dgm:pt>
    <dgm:pt modelId="{A88717A7-46D1-4E5E-A686-88F09B9B697B}" type="sibTrans" cxnId="{9B263AEF-89C1-4056-8BC4-F24A24AE313F}">
      <dgm:prSet/>
      <dgm:spPr/>
      <dgm:t>
        <a:bodyPr/>
        <a:lstStyle/>
        <a:p>
          <a:endParaRPr lang="de-DE"/>
        </a:p>
      </dgm:t>
    </dgm:pt>
    <dgm:pt modelId="{495339EB-F1E9-49E9-96C4-F3EDF3D96E59}">
      <dgm:prSet phldrT="[Text]" custT="1"/>
      <dgm:spPr/>
      <dgm:t>
        <a:bodyPr/>
        <a:lstStyle/>
        <a:p>
          <a:r>
            <a:rPr lang="de-DE" sz="1400" dirty="0">
              <a:latin typeface="+mj-lt"/>
            </a:rPr>
            <a:t>Ausflüge zum Schloss Ludwigsburg, Mercedes Benz Museum in Stuttgart, Internationaler Brunch und andere Aktivitäten </a:t>
          </a:r>
        </a:p>
      </dgm:t>
    </dgm:pt>
    <dgm:pt modelId="{A1A7424B-C568-4B38-BB89-BBDE1456A32F}" type="parTrans" cxnId="{D5C86E45-7743-45B7-A398-C008BC55B109}">
      <dgm:prSet/>
      <dgm:spPr/>
      <dgm:t>
        <a:bodyPr/>
        <a:lstStyle/>
        <a:p>
          <a:endParaRPr lang="de-DE"/>
        </a:p>
      </dgm:t>
    </dgm:pt>
    <dgm:pt modelId="{B65DEA35-9387-4169-B058-765D11D02033}" type="sibTrans" cxnId="{D5C86E45-7743-45B7-A398-C008BC55B109}">
      <dgm:prSet/>
      <dgm:spPr/>
      <dgm:t>
        <a:bodyPr/>
        <a:lstStyle/>
        <a:p>
          <a:endParaRPr lang="de-DE"/>
        </a:p>
      </dgm:t>
    </dgm:pt>
    <dgm:pt modelId="{907BD6D3-FE61-4697-9056-76242AA5126E}">
      <dgm:prSet phldrT="[Text]" custT="1"/>
      <dgm:spPr/>
      <dgm:t>
        <a:bodyPr/>
        <a:lstStyle/>
        <a:p>
          <a:r>
            <a:rPr lang="de-DE" sz="1400" dirty="0">
              <a:latin typeface="+mj-lt"/>
            </a:rPr>
            <a:t>Informationsschreiben, Visumsbescheinigung (falls erforderlich)</a:t>
          </a:r>
        </a:p>
      </dgm:t>
    </dgm:pt>
    <dgm:pt modelId="{2AF5F9A6-BFC6-4301-ABA9-B9D243F81EA4}" type="parTrans" cxnId="{A9EDB8CB-4C07-4269-927F-D543D2725F1D}">
      <dgm:prSet/>
      <dgm:spPr/>
      <dgm:t>
        <a:bodyPr/>
        <a:lstStyle/>
        <a:p>
          <a:endParaRPr lang="de-DE"/>
        </a:p>
      </dgm:t>
    </dgm:pt>
    <dgm:pt modelId="{AAA94E44-E1FF-4537-8CFE-19A2486F9AC2}" type="sibTrans" cxnId="{A9EDB8CB-4C07-4269-927F-D543D2725F1D}">
      <dgm:prSet/>
      <dgm:spPr/>
      <dgm:t>
        <a:bodyPr/>
        <a:lstStyle/>
        <a:p>
          <a:endParaRPr lang="de-DE"/>
        </a:p>
      </dgm:t>
    </dgm:pt>
    <dgm:pt modelId="{C8A74E15-2E6B-417F-B8A3-2CAA2A63CD71}">
      <dgm:prSet phldrT="[Text]" custT="1"/>
      <dgm:spPr/>
      <dgm:t>
        <a:bodyPr/>
        <a:lstStyle/>
        <a:p>
          <a:r>
            <a:rPr lang="de-DE" sz="1400" dirty="0">
              <a:latin typeface="+mj-lt"/>
            </a:rPr>
            <a:t>Abschiedsfeier</a:t>
          </a:r>
        </a:p>
      </dgm:t>
    </dgm:pt>
    <dgm:pt modelId="{9DF1E6AD-D06D-4F2A-9880-7C71D5393E1F}" type="parTrans" cxnId="{8A9D9B16-6FFE-4CF5-B01D-9D093EC8DD2E}">
      <dgm:prSet/>
      <dgm:spPr/>
      <dgm:t>
        <a:bodyPr/>
        <a:lstStyle/>
        <a:p>
          <a:endParaRPr lang="de-DE"/>
        </a:p>
      </dgm:t>
    </dgm:pt>
    <dgm:pt modelId="{55CD18DF-E837-4DC1-B8CC-6FA04595AB7A}" type="sibTrans" cxnId="{8A9D9B16-6FFE-4CF5-B01D-9D093EC8DD2E}">
      <dgm:prSet/>
      <dgm:spPr/>
      <dgm:t>
        <a:bodyPr/>
        <a:lstStyle/>
        <a:p>
          <a:endParaRPr lang="de-DE"/>
        </a:p>
      </dgm:t>
    </dgm:pt>
    <dgm:pt modelId="{21DC64F2-22DF-4B30-95DC-3D4396EF5645}">
      <dgm:prSet phldrT="[Text]" custT="1"/>
      <dgm:spPr/>
      <dgm:t>
        <a:bodyPr/>
        <a:lstStyle/>
        <a:p>
          <a:r>
            <a:rPr lang="de-DE" sz="1400" dirty="0">
              <a:latin typeface="+mj-lt"/>
            </a:rPr>
            <a:t>Informationen zu Stipendien (falls zutreffend)</a:t>
          </a:r>
        </a:p>
      </dgm:t>
    </dgm:pt>
    <dgm:pt modelId="{74D5E672-D671-45BD-89B8-225AAE40C1A0}" type="parTrans" cxnId="{40E1B4CD-3C29-499B-BD85-74F7EF881EA9}">
      <dgm:prSet/>
      <dgm:spPr/>
      <dgm:t>
        <a:bodyPr/>
        <a:lstStyle/>
        <a:p>
          <a:endParaRPr lang="de-DE"/>
        </a:p>
      </dgm:t>
    </dgm:pt>
    <dgm:pt modelId="{2B762220-88B4-423A-9555-86FD3C317810}" type="sibTrans" cxnId="{40E1B4CD-3C29-499B-BD85-74F7EF881EA9}">
      <dgm:prSet/>
      <dgm:spPr/>
      <dgm:t>
        <a:bodyPr/>
        <a:lstStyle/>
        <a:p>
          <a:endParaRPr lang="de-DE"/>
        </a:p>
      </dgm:t>
    </dgm:pt>
    <dgm:pt modelId="{0C1DB343-F748-48C2-BD87-94E545A76112}">
      <dgm:prSet phldrT="[Text]" custT="1"/>
      <dgm:spPr/>
      <dgm:t>
        <a:bodyPr/>
        <a:lstStyle/>
        <a:p>
          <a:r>
            <a:rPr lang="de-DE" sz="1400" dirty="0">
              <a:latin typeface="+mj-lt"/>
            </a:rPr>
            <a:t>Buddy-Programm</a:t>
          </a:r>
        </a:p>
      </dgm:t>
    </dgm:pt>
    <dgm:pt modelId="{28F286A0-F3CD-468C-A80A-5BE27993A453}" type="parTrans" cxnId="{ED960CB0-1C01-428E-A800-824D77BD40F1}">
      <dgm:prSet/>
      <dgm:spPr/>
      <dgm:t>
        <a:bodyPr/>
        <a:lstStyle/>
        <a:p>
          <a:endParaRPr lang="de-DE"/>
        </a:p>
      </dgm:t>
    </dgm:pt>
    <dgm:pt modelId="{CFF366FA-EFAC-4F9C-B947-484C6018D79B}" type="sibTrans" cxnId="{ED960CB0-1C01-428E-A800-824D77BD40F1}">
      <dgm:prSet/>
      <dgm:spPr/>
      <dgm:t>
        <a:bodyPr/>
        <a:lstStyle/>
        <a:p>
          <a:endParaRPr lang="de-DE"/>
        </a:p>
      </dgm:t>
    </dgm:pt>
    <dgm:pt modelId="{D6F76BD9-F117-49D2-8A4B-AA476F91664C}" type="pres">
      <dgm:prSet presAssocID="{D6F482D7-304D-489F-9FA5-DD06D052472F}" presName="linearFlow" presStyleCnt="0">
        <dgm:presLayoutVars>
          <dgm:dir/>
          <dgm:animLvl val="lvl"/>
          <dgm:resizeHandles val="exact"/>
        </dgm:presLayoutVars>
      </dgm:prSet>
      <dgm:spPr/>
    </dgm:pt>
    <dgm:pt modelId="{FA30CD02-6FE7-47C5-9BA7-E54BD07B368F}" type="pres">
      <dgm:prSet presAssocID="{55844956-981B-43DD-A949-2DF76E5568A8}" presName="composite" presStyleCnt="0"/>
      <dgm:spPr/>
    </dgm:pt>
    <dgm:pt modelId="{7C44724C-EFC2-4B13-9D18-EE61CE571CC2}" type="pres">
      <dgm:prSet presAssocID="{55844956-981B-43DD-A949-2DF76E5568A8}" presName="parentText" presStyleLbl="alignNode1" presStyleIdx="0" presStyleCnt="3">
        <dgm:presLayoutVars>
          <dgm:chMax val="1"/>
          <dgm:bulletEnabled val="1"/>
        </dgm:presLayoutVars>
      </dgm:prSet>
      <dgm:spPr/>
    </dgm:pt>
    <dgm:pt modelId="{2E6A1B23-8023-4160-9E03-09C18132BA3B}" type="pres">
      <dgm:prSet presAssocID="{55844956-981B-43DD-A949-2DF76E5568A8}" presName="descendantText" presStyleLbl="alignAcc1" presStyleIdx="0" presStyleCnt="3" custScaleY="113105" custLinFactNeighborX="6404" custLinFactNeighborY="-3361">
        <dgm:presLayoutVars>
          <dgm:bulletEnabled val="1"/>
        </dgm:presLayoutVars>
      </dgm:prSet>
      <dgm:spPr/>
    </dgm:pt>
    <dgm:pt modelId="{70EB647F-E264-4321-9B72-C74774112C38}" type="pres">
      <dgm:prSet presAssocID="{9460F899-CC89-4ECA-B381-183A5CB9AC90}" presName="sp" presStyleCnt="0"/>
      <dgm:spPr/>
    </dgm:pt>
    <dgm:pt modelId="{809DD4B2-AFFC-4E1B-B8FC-66B226824512}" type="pres">
      <dgm:prSet presAssocID="{535C8022-02D8-4210-B775-4DD63D261AEC}" presName="composite" presStyleCnt="0"/>
      <dgm:spPr/>
    </dgm:pt>
    <dgm:pt modelId="{4CA26434-3E78-4247-BE69-10AD098898F5}" type="pres">
      <dgm:prSet presAssocID="{535C8022-02D8-4210-B775-4DD63D261AEC}" presName="parentText" presStyleLbl="alignNode1" presStyleIdx="1" presStyleCnt="3" custLinFactNeighborY="0">
        <dgm:presLayoutVars>
          <dgm:chMax val="1"/>
          <dgm:bulletEnabled val="1"/>
        </dgm:presLayoutVars>
      </dgm:prSet>
      <dgm:spPr/>
    </dgm:pt>
    <dgm:pt modelId="{F78BD30A-33EE-43CD-ADCE-3A5FB08F0214}" type="pres">
      <dgm:prSet presAssocID="{535C8022-02D8-4210-B775-4DD63D261AEC}" presName="descendantText" presStyleLbl="alignAcc1" presStyleIdx="1" presStyleCnt="3" custScaleY="120983">
        <dgm:presLayoutVars>
          <dgm:bulletEnabled val="1"/>
        </dgm:presLayoutVars>
      </dgm:prSet>
      <dgm:spPr/>
    </dgm:pt>
    <dgm:pt modelId="{CC620C9F-6F72-4842-8BCA-22C21AE12806}" type="pres">
      <dgm:prSet presAssocID="{590AB5B2-D474-4D8C-9F78-B20A5240BEB6}" presName="sp" presStyleCnt="0"/>
      <dgm:spPr/>
    </dgm:pt>
    <dgm:pt modelId="{44165844-53D2-44CD-A6A3-F516E1661F26}" type="pres">
      <dgm:prSet presAssocID="{56B0608C-442B-4DCC-8A8D-56FB3C08AA29}" presName="composite" presStyleCnt="0"/>
      <dgm:spPr/>
    </dgm:pt>
    <dgm:pt modelId="{12C0C921-119A-4564-9019-113AD2E9E430}" type="pres">
      <dgm:prSet presAssocID="{56B0608C-442B-4DCC-8A8D-56FB3C08AA29}" presName="parentText" presStyleLbl="alignNode1" presStyleIdx="2" presStyleCnt="3">
        <dgm:presLayoutVars>
          <dgm:chMax val="1"/>
          <dgm:bulletEnabled val="1"/>
        </dgm:presLayoutVars>
      </dgm:prSet>
      <dgm:spPr/>
    </dgm:pt>
    <dgm:pt modelId="{8544FADE-6B02-41F2-9C75-C03060AB0FD2}" type="pres">
      <dgm:prSet presAssocID="{56B0608C-442B-4DCC-8A8D-56FB3C08AA29}" presName="descendantText" presStyleLbl="alignAcc1" presStyleIdx="2" presStyleCnt="3" custScaleY="125714">
        <dgm:presLayoutVars>
          <dgm:bulletEnabled val="1"/>
        </dgm:presLayoutVars>
      </dgm:prSet>
      <dgm:spPr/>
    </dgm:pt>
  </dgm:ptLst>
  <dgm:cxnLst>
    <dgm:cxn modelId="{E8D7FF12-4507-4414-92B0-442532D2F44D}" type="presOf" srcId="{535C8022-02D8-4210-B775-4DD63D261AEC}" destId="{4CA26434-3E78-4247-BE69-10AD098898F5}" srcOrd="0" destOrd="0" presId="urn:microsoft.com/office/officeart/2005/8/layout/chevron2"/>
    <dgm:cxn modelId="{D8E7C915-611E-4191-9E53-9AF4003125D7}" srcId="{535C8022-02D8-4210-B775-4DD63D261AEC}" destId="{9116A6BF-F583-4B4A-BD50-9E327381F4BD}" srcOrd="1" destOrd="0" parTransId="{61964E21-2762-48D1-B7A4-E931704339F7}" sibTransId="{E63D5560-2C98-4503-9B28-202DFAC7287B}"/>
    <dgm:cxn modelId="{8A9D9B16-6FFE-4CF5-B01D-9D093EC8DD2E}" srcId="{56B0608C-442B-4DCC-8A8D-56FB3C08AA29}" destId="{C8A74E15-2E6B-417F-B8A3-2CAA2A63CD71}" srcOrd="5" destOrd="0" parTransId="{9DF1E6AD-D06D-4F2A-9880-7C71D5393E1F}" sibTransId="{55CD18DF-E837-4DC1-B8CC-6FA04595AB7A}"/>
    <dgm:cxn modelId="{4ED4C12C-58CB-41B0-B194-F497E4CAC111}" srcId="{56B0608C-442B-4DCC-8A8D-56FB3C08AA29}" destId="{F58A8887-03F9-49CD-8C1E-C8445005B081}" srcOrd="2" destOrd="0" parTransId="{7D223591-4279-41EC-86CA-46FE2AE1DB10}" sibTransId="{1DD79BAD-3C2A-434F-96A9-C29E5E0E93ED}"/>
    <dgm:cxn modelId="{B50E4D2D-A1C8-4139-92ED-BFA308E04F01}" srcId="{55844956-981B-43DD-A949-2DF76E5568A8}" destId="{8CED7388-3F64-471D-9C3F-31F4C2E9D6BA}" srcOrd="0" destOrd="0" parTransId="{1926BA37-ED26-47B0-9B86-0ECF8075A30E}" sibTransId="{C75BE6A2-D9C1-4571-BDC7-BBB2B943C588}"/>
    <dgm:cxn modelId="{0CA76B32-18C7-4E74-BB36-520F85EA60A1}" type="presOf" srcId="{1AB96210-FF7F-44E9-9DC1-A1593721B6BA}" destId="{F78BD30A-33EE-43CD-ADCE-3A5FB08F0214}" srcOrd="0" destOrd="2" presId="urn:microsoft.com/office/officeart/2005/8/layout/chevron2"/>
    <dgm:cxn modelId="{2AC6883C-960E-49EE-B6F1-4C00793FF35B}" type="presOf" srcId="{8F32FC13-A2A7-4FB5-AAA6-61ABA21A3725}" destId="{2E6A1B23-8023-4160-9E03-09C18132BA3B}" srcOrd="0" destOrd="2" presId="urn:microsoft.com/office/officeart/2005/8/layout/chevron2"/>
    <dgm:cxn modelId="{635CB142-8166-4ABB-BC46-317C355AF90A}" type="presOf" srcId="{5326DA8F-056B-46A7-A0A9-545B6915E67E}" destId="{8544FADE-6B02-41F2-9C75-C03060AB0FD2}" srcOrd="0" destOrd="3" presId="urn:microsoft.com/office/officeart/2005/8/layout/chevron2"/>
    <dgm:cxn modelId="{D3E91065-6219-49EB-A3F0-B24359D5A6B5}" type="presOf" srcId="{55844956-981B-43DD-A949-2DF76E5568A8}" destId="{7C44724C-EFC2-4B13-9D18-EE61CE571CC2}" srcOrd="0" destOrd="0" presId="urn:microsoft.com/office/officeart/2005/8/layout/chevron2"/>
    <dgm:cxn modelId="{D5C86E45-7743-45B7-A398-C008BC55B109}" srcId="{535C8022-02D8-4210-B775-4DD63D261AEC}" destId="{495339EB-F1E9-49E9-96C4-F3EDF3D96E59}" srcOrd="3" destOrd="0" parTransId="{A1A7424B-C568-4B38-BB89-BBDE1456A32F}" sibTransId="{B65DEA35-9387-4169-B058-765D11D02033}"/>
    <dgm:cxn modelId="{75E00D67-2191-4743-B27A-27BBC5040D4D}" srcId="{56B0608C-442B-4DCC-8A8D-56FB3C08AA29}" destId="{C90B38EB-CA50-483A-9400-E8FB5173552F}" srcOrd="1" destOrd="0" parTransId="{CBE44721-E261-4AC1-AF00-30AC8394E15C}" sibTransId="{76B8F9E0-A0C3-495D-A4E0-A4C13D3C3203}"/>
    <dgm:cxn modelId="{748E4449-25F1-4E77-A58D-2A283FE7E662}" type="presOf" srcId="{907BD6D3-FE61-4697-9056-76242AA5126E}" destId="{2E6A1B23-8023-4160-9E03-09C18132BA3B}" srcOrd="0" destOrd="1" presId="urn:microsoft.com/office/officeart/2005/8/layout/chevron2"/>
    <dgm:cxn modelId="{618EF04A-2D48-4B27-9F0F-77DA52BBAB5C}" type="presOf" srcId="{8CED7388-3F64-471D-9C3F-31F4C2E9D6BA}" destId="{2E6A1B23-8023-4160-9E03-09C18132BA3B}" srcOrd="0" destOrd="0" presId="urn:microsoft.com/office/officeart/2005/8/layout/chevron2"/>
    <dgm:cxn modelId="{E21E8F4F-AA62-4B8A-B2C5-742B2D99611F}" srcId="{56B0608C-442B-4DCC-8A8D-56FB3C08AA29}" destId="{7FFE3BF5-D4C7-4A9A-922B-85E2D5D25EEC}" srcOrd="4" destOrd="0" parTransId="{A9B196E4-658A-42EE-86F2-09092EF6C0F1}" sibTransId="{04DF5823-4C6F-46DC-9688-5C338B26EDA0}"/>
    <dgm:cxn modelId="{DD48E46F-EC96-4A9A-AF18-C72C225232E5}" type="presOf" srcId="{21DC64F2-22DF-4B30-95DC-3D4396EF5645}" destId="{2E6A1B23-8023-4160-9E03-09C18132BA3B}" srcOrd="0" destOrd="3" presId="urn:microsoft.com/office/officeart/2005/8/layout/chevron2"/>
    <dgm:cxn modelId="{F7DFE950-0B9E-4E83-9C6B-7F4E0EA15E94}" type="presOf" srcId="{495339EB-F1E9-49E9-96C4-F3EDF3D96E59}" destId="{F78BD30A-33EE-43CD-ADCE-3A5FB08F0214}" srcOrd="0" destOrd="3" presId="urn:microsoft.com/office/officeart/2005/8/layout/chevron2"/>
    <dgm:cxn modelId="{739BCE72-BA9E-4ED8-BFEC-9B51D0D00EC1}" type="presOf" srcId="{F58A8887-03F9-49CD-8C1E-C8445005B081}" destId="{8544FADE-6B02-41F2-9C75-C03060AB0FD2}" srcOrd="0" destOrd="2" presId="urn:microsoft.com/office/officeart/2005/8/layout/chevron2"/>
    <dgm:cxn modelId="{4E303980-90FA-4158-AAE7-924FF8328616}" srcId="{56B0608C-442B-4DCC-8A8D-56FB3C08AA29}" destId="{83AA4977-810B-496C-854B-A7D90D702306}" srcOrd="0" destOrd="0" parTransId="{09DFC7E6-78C1-4AF4-8DB3-8A698F695059}" sibTransId="{A222761E-B70D-44F1-B9B4-B8788F7F0166}"/>
    <dgm:cxn modelId="{F97C6182-C93F-4316-8CC9-23A40DC559D2}" type="presOf" srcId="{C90B38EB-CA50-483A-9400-E8FB5173552F}" destId="{8544FADE-6B02-41F2-9C75-C03060AB0FD2}" srcOrd="0" destOrd="1" presId="urn:microsoft.com/office/officeart/2005/8/layout/chevron2"/>
    <dgm:cxn modelId="{97165D89-B90B-48AA-BC49-277C0498FF6F}" type="presOf" srcId="{9116A6BF-F583-4B4A-BD50-9E327381F4BD}" destId="{F78BD30A-33EE-43CD-ADCE-3A5FB08F0214}" srcOrd="0" destOrd="1" presId="urn:microsoft.com/office/officeart/2005/8/layout/chevron2"/>
    <dgm:cxn modelId="{C954DA8F-C505-444B-97D4-5CEC4213DBCB}" srcId="{55844956-981B-43DD-A949-2DF76E5568A8}" destId="{8F32FC13-A2A7-4FB5-AAA6-61ABA21A3725}" srcOrd="2" destOrd="0" parTransId="{20D6AD58-24D6-44BB-BFA5-F60D3BBB49C3}" sibTransId="{37B73285-1067-47EB-A003-CAFD0F78225D}"/>
    <dgm:cxn modelId="{F1F8CD93-C599-421E-BD55-30F27D3D8C0D}" srcId="{D6F482D7-304D-489F-9FA5-DD06D052472F}" destId="{55844956-981B-43DD-A949-2DF76E5568A8}" srcOrd="0" destOrd="0" parTransId="{6A6ADEB2-0549-4B96-AA91-3A89853D30D9}" sibTransId="{9460F899-CC89-4ECA-B381-183A5CB9AC90}"/>
    <dgm:cxn modelId="{0144599F-262E-46D1-B0D2-D24CF517A635}" srcId="{D6F482D7-304D-489F-9FA5-DD06D052472F}" destId="{56B0608C-442B-4DCC-8A8D-56FB3C08AA29}" srcOrd="2" destOrd="0" parTransId="{96E0E214-BF19-4A15-88B7-959B10077F1B}" sibTransId="{121F97AC-7758-4336-839E-055F0C06A3FD}"/>
    <dgm:cxn modelId="{60EAB0A1-9125-41E6-A318-404CBBEAB878}" type="presOf" srcId="{56B0608C-442B-4DCC-8A8D-56FB3C08AA29}" destId="{12C0C921-119A-4564-9019-113AD2E9E430}" srcOrd="0" destOrd="0" presId="urn:microsoft.com/office/officeart/2005/8/layout/chevron2"/>
    <dgm:cxn modelId="{10512FA7-86D6-40C2-A4B5-F2C7BB144779}" type="presOf" srcId="{83AA4977-810B-496C-854B-A7D90D702306}" destId="{8544FADE-6B02-41F2-9C75-C03060AB0FD2}" srcOrd="0" destOrd="0" presId="urn:microsoft.com/office/officeart/2005/8/layout/chevron2"/>
    <dgm:cxn modelId="{DBC26BAE-6D09-44A7-B198-5033005BF719}" type="presOf" srcId="{D6F482D7-304D-489F-9FA5-DD06D052472F}" destId="{D6F76BD9-F117-49D2-8A4B-AA476F91664C}" srcOrd="0" destOrd="0" presId="urn:microsoft.com/office/officeart/2005/8/layout/chevron2"/>
    <dgm:cxn modelId="{ED960CB0-1C01-428E-A800-824D77BD40F1}" srcId="{535C8022-02D8-4210-B775-4DD63D261AEC}" destId="{0C1DB343-F748-48C2-BD87-94E545A76112}" srcOrd="0" destOrd="0" parTransId="{28F286A0-F3CD-468C-A80A-5BE27993A453}" sibTransId="{CFF366FA-EFAC-4F9C-B947-484C6018D79B}"/>
    <dgm:cxn modelId="{A9EDB8CB-4C07-4269-927F-D543D2725F1D}" srcId="{55844956-981B-43DD-A949-2DF76E5568A8}" destId="{907BD6D3-FE61-4697-9056-76242AA5126E}" srcOrd="1" destOrd="0" parTransId="{2AF5F9A6-BFC6-4301-ABA9-B9D243F81EA4}" sibTransId="{AAA94E44-E1FF-4537-8CFE-19A2486F9AC2}"/>
    <dgm:cxn modelId="{40E1B4CD-3C29-499B-BD85-74F7EF881EA9}" srcId="{55844956-981B-43DD-A949-2DF76E5568A8}" destId="{21DC64F2-22DF-4B30-95DC-3D4396EF5645}" srcOrd="3" destOrd="0" parTransId="{74D5E672-D671-45BD-89B8-225AAE40C1A0}" sibTransId="{2B762220-88B4-423A-9555-86FD3C317810}"/>
    <dgm:cxn modelId="{40CDEEEC-9C11-49CB-B67E-E0E184F5C8F3}" type="presOf" srcId="{7FFE3BF5-D4C7-4A9A-922B-85E2D5D25EEC}" destId="{8544FADE-6B02-41F2-9C75-C03060AB0FD2}" srcOrd="0" destOrd="4" presId="urn:microsoft.com/office/officeart/2005/8/layout/chevron2"/>
    <dgm:cxn modelId="{9B263AEF-89C1-4056-8BC4-F24A24AE313F}" srcId="{56B0608C-442B-4DCC-8A8D-56FB3C08AA29}" destId="{5326DA8F-056B-46A7-A0A9-545B6915E67E}" srcOrd="3" destOrd="0" parTransId="{63896BDF-0259-4A9A-8110-ABF3637C496A}" sibTransId="{A88717A7-46D1-4E5E-A686-88F09B9B697B}"/>
    <dgm:cxn modelId="{9715A7EF-92C8-456F-B0B4-4F94870190F2}" srcId="{535C8022-02D8-4210-B775-4DD63D261AEC}" destId="{1AB96210-FF7F-44E9-9DC1-A1593721B6BA}" srcOrd="2" destOrd="0" parTransId="{B0F36FB7-E79A-4BE0-A022-6E5350A2F544}" sibTransId="{227E0F8B-7C03-4A9A-89A3-2EB232F5AC04}"/>
    <dgm:cxn modelId="{D459C1F0-226A-4C26-83A6-3F22E90C8610}" type="presOf" srcId="{C8A74E15-2E6B-417F-B8A3-2CAA2A63CD71}" destId="{8544FADE-6B02-41F2-9C75-C03060AB0FD2}" srcOrd="0" destOrd="5" presId="urn:microsoft.com/office/officeart/2005/8/layout/chevron2"/>
    <dgm:cxn modelId="{C9AE7EF3-8C1C-4818-A31A-4359BD06D76D}" srcId="{D6F482D7-304D-489F-9FA5-DD06D052472F}" destId="{535C8022-02D8-4210-B775-4DD63D261AEC}" srcOrd="1" destOrd="0" parTransId="{71E53DBC-E385-42CF-BFA1-C3BD4B37881C}" sibTransId="{590AB5B2-D474-4D8C-9F78-B20A5240BEB6}"/>
    <dgm:cxn modelId="{B6ECF9FC-A232-4FFC-B7CB-C1DB86663B89}" type="presOf" srcId="{0C1DB343-F748-48C2-BD87-94E545A76112}" destId="{F78BD30A-33EE-43CD-ADCE-3A5FB08F0214}" srcOrd="0" destOrd="0" presId="urn:microsoft.com/office/officeart/2005/8/layout/chevron2"/>
    <dgm:cxn modelId="{58A01E3C-9723-48A5-B003-64F9E2B90206}" type="presParOf" srcId="{D6F76BD9-F117-49D2-8A4B-AA476F91664C}" destId="{FA30CD02-6FE7-47C5-9BA7-E54BD07B368F}" srcOrd="0" destOrd="0" presId="urn:microsoft.com/office/officeart/2005/8/layout/chevron2"/>
    <dgm:cxn modelId="{27611E27-CD87-4793-911C-F1DF75F774E9}" type="presParOf" srcId="{FA30CD02-6FE7-47C5-9BA7-E54BD07B368F}" destId="{7C44724C-EFC2-4B13-9D18-EE61CE571CC2}" srcOrd="0" destOrd="0" presId="urn:microsoft.com/office/officeart/2005/8/layout/chevron2"/>
    <dgm:cxn modelId="{0F6D7805-7C18-49A8-A344-C093971037D3}" type="presParOf" srcId="{FA30CD02-6FE7-47C5-9BA7-E54BD07B368F}" destId="{2E6A1B23-8023-4160-9E03-09C18132BA3B}" srcOrd="1" destOrd="0" presId="urn:microsoft.com/office/officeart/2005/8/layout/chevron2"/>
    <dgm:cxn modelId="{CED11AF0-A47A-44C3-8E33-AEAFA8197737}" type="presParOf" srcId="{D6F76BD9-F117-49D2-8A4B-AA476F91664C}" destId="{70EB647F-E264-4321-9B72-C74774112C38}" srcOrd="1" destOrd="0" presId="urn:microsoft.com/office/officeart/2005/8/layout/chevron2"/>
    <dgm:cxn modelId="{E01C82E7-84EA-49BD-A414-4FBDF7A6D30A}" type="presParOf" srcId="{D6F76BD9-F117-49D2-8A4B-AA476F91664C}" destId="{809DD4B2-AFFC-4E1B-B8FC-66B226824512}" srcOrd="2" destOrd="0" presId="urn:microsoft.com/office/officeart/2005/8/layout/chevron2"/>
    <dgm:cxn modelId="{BD568E43-B3F9-44D1-B403-923E30BF144C}" type="presParOf" srcId="{809DD4B2-AFFC-4E1B-B8FC-66B226824512}" destId="{4CA26434-3E78-4247-BE69-10AD098898F5}" srcOrd="0" destOrd="0" presId="urn:microsoft.com/office/officeart/2005/8/layout/chevron2"/>
    <dgm:cxn modelId="{AEB7233B-5231-419F-ACE2-B11D4B69A1CD}" type="presParOf" srcId="{809DD4B2-AFFC-4E1B-B8FC-66B226824512}" destId="{F78BD30A-33EE-43CD-ADCE-3A5FB08F0214}" srcOrd="1" destOrd="0" presId="urn:microsoft.com/office/officeart/2005/8/layout/chevron2"/>
    <dgm:cxn modelId="{D0D9967C-DC3B-47CE-A5CE-CD2E09D1DBB0}" type="presParOf" srcId="{D6F76BD9-F117-49D2-8A4B-AA476F91664C}" destId="{CC620C9F-6F72-4842-8BCA-22C21AE12806}" srcOrd="3" destOrd="0" presId="urn:microsoft.com/office/officeart/2005/8/layout/chevron2"/>
    <dgm:cxn modelId="{5D974DFF-4778-4F42-8A81-D8D58BFE0152}" type="presParOf" srcId="{D6F76BD9-F117-49D2-8A4B-AA476F91664C}" destId="{44165844-53D2-44CD-A6A3-F516E1661F26}" srcOrd="4" destOrd="0" presId="urn:microsoft.com/office/officeart/2005/8/layout/chevron2"/>
    <dgm:cxn modelId="{D116B58D-B14E-4810-B683-93671C1BD649}" type="presParOf" srcId="{44165844-53D2-44CD-A6A3-F516E1661F26}" destId="{12C0C921-119A-4564-9019-113AD2E9E430}" srcOrd="0" destOrd="0" presId="urn:microsoft.com/office/officeart/2005/8/layout/chevron2"/>
    <dgm:cxn modelId="{C3DDAB3A-FB21-4389-AE91-E39420D326DB}" type="presParOf" srcId="{44165844-53D2-44CD-A6A3-F516E1661F26}" destId="{8544FADE-6B02-41F2-9C75-C03060AB0FD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C508D7-0CF9-40ED-B60C-7FA9BBB561B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2FBAECD2-EEEF-4F52-A341-B2563F7EB449}">
      <dgm:prSet phldrT="[Text]" custT="1"/>
      <dgm:spPr/>
      <dgm:t>
        <a:bodyPr/>
        <a:lstStyle/>
        <a:p>
          <a:endParaRPr lang="de-DE" sz="800" dirty="0">
            <a:latin typeface="+mj-lt"/>
          </a:endParaRPr>
        </a:p>
      </dgm:t>
    </dgm:pt>
    <dgm:pt modelId="{04068CF9-E1CE-46FD-AA2C-C0759E0B03FE}" type="parTrans" cxnId="{451F9108-FF24-40EE-B0B9-C96BFF7C106C}">
      <dgm:prSet/>
      <dgm:spPr/>
      <dgm:t>
        <a:bodyPr/>
        <a:lstStyle/>
        <a:p>
          <a:endParaRPr lang="de-DE"/>
        </a:p>
      </dgm:t>
    </dgm:pt>
    <dgm:pt modelId="{DB75F0F9-64D5-4D16-AA12-B552604611FD}" type="sibTrans" cxnId="{451F9108-FF24-40EE-B0B9-C96BFF7C106C}">
      <dgm:prSet/>
      <dgm:spPr/>
      <dgm:t>
        <a:bodyPr/>
        <a:lstStyle/>
        <a:p>
          <a:endParaRPr lang="de-DE"/>
        </a:p>
      </dgm:t>
    </dgm:pt>
    <dgm:pt modelId="{F215BFFA-1D9C-4275-9ED2-CBA59896FEEE}">
      <dgm:prSet phldrT="[Text]" custT="1"/>
      <dgm:spPr/>
      <dgm:t>
        <a:bodyPr/>
        <a:lstStyle/>
        <a:p>
          <a:r>
            <a:rPr lang="de-DE" sz="1300" dirty="0">
              <a:latin typeface="+mj-lt"/>
            </a:rPr>
            <a:t>Hochschule und Wohnheim in einer sehr ruhigen Gegend von Ludwigsburg, direkt an einem Park</a:t>
          </a:r>
        </a:p>
      </dgm:t>
    </dgm:pt>
    <dgm:pt modelId="{67CF75F8-422D-4453-B226-175692FDC251}" type="parTrans" cxnId="{766B06DF-81C6-4E7A-9363-F3497A4B84D6}">
      <dgm:prSet/>
      <dgm:spPr/>
      <dgm:t>
        <a:bodyPr/>
        <a:lstStyle/>
        <a:p>
          <a:endParaRPr lang="de-DE"/>
        </a:p>
      </dgm:t>
    </dgm:pt>
    <dgm:pt modelId="{CCCDD139-B326-40E7-A3B6-4E3A51B925A1}" type="sibTrans" cxnId="{766B06DF-81C6-4E7A-9363-F3497A4B84D6}">
      <dgm:prSet/>
      <dgm:spPr/>
      <dgm:t>
        <a:bodyPr/>
        <a:lstStyle/>
        <a:p>
          <a:endParaRPr lang="de-DE"/>
        </a:p>
      </dgm:t>
    </dgm:pt>
    <dgm:pt modelId="{F27424FA-9395-4CE8-B72B-64BACC8C4F6C}">
      <dgm:prSet phldrT="[Text]" custT="1"/>
      <dgm:spPr/>
      <dgm:t>
        <a:bodyPr/>
        <a:lstStyle/>
        <a:p>
          <a:endParaRPr lang="de-DE" sz="800" dirty="0">
            <a:latin typeface="+mj-lt"/>
          </a:endParaRPr>
        </a:p>
      </dgm:t>
    </dgm:pt>
    <dgm:pt modelId="{9D0AFABD-D9FB-4DDC-B0DD-A5E99844E524}" type="parTrans" cxnId="{3147E505-8EAA-4C4C-B0E8-2C254C910E06}">
      <dgm:prSet/>
      <dgm:spPr/>
      <dgm:t>
        <a:bodyPr/>
        <a:lstStyle/>
        <a:p>
          <a:endParaRPr lang="de-DE"/>
        </a:p>
      </dgm:t>
    </dgm:pt>
    <dgm:pt modelId="{1098CEFC-D841-442D-AF24-722B349F1308}" type="sibTrans" cxnId="{3147E505-8EAA-4C4C-B0E8-2C254C910E06}">
      <dgm:prSet/>
      <dgm:spPr/>
      <dgm:t>
        <a:bodyPr/>
        <a:lstStyle/>
        <a:p>
          <a:endParaRPr lang="de-DE"/>
        </a:p>
      </dgm:t>
    </dgm:pt>
    <dgm:pt modelId="{1C434396-ADD1-47C2-BA0C-6493338CF48D}">
      <dgm:prSet phldrT="[Text]" custT="1"/>
      <dgm:spPr/>
      <dgm:t>
        <a:bodyPr/>
        <a:lstStyle/>
        <a:p>
          <a:r>
            <a:rPr lang="de-DE" sz="1300" dirty="0">
              <a:latin typeface="+mj-lt"/>
            </a:rPr>
            <a:t>Die Dozenten heißen Austauschstudenten in ihren Klassen willkommen und stellen sich auf ihre Bedürfnisse ein</a:t>
          </a:r>
        </a:p>
      </dgm:t>
    </dgm:pt>
    <dgm:pt modelId="{981CAB10-2E0C-4B66-B282-F7B14D41A184}" type="parTrans" cxnId="{8B4A1E8B-BCFD-4F6E-BB55-D91A83851C7D}">
      <dgm:prSet/>
      <dgm:spPr/>
      <dgm:t>
        <a:bodyPr/>
        <a:lstStyle/>
        <a:p>
          <a:endParaRPr lang="de-DE"/>
        </a:p>
      </dgm:t>
    </dgm:pt>
    <dgm:pt modelId="{E670A7CA-FDC9-4BD1-BBDA-D7A4B2818A41}" type="sibTrans" cxnId="{8B4A1E8B-BCFD-4F6E-BB55-D91A83851C7D}">
      <dgm:prSet/>
      <dgm:spPr/>
      <dgm:t>
        <a:bodyPr/>
        <a:lstStyle/>
        <a:p>
          <a:endParaRPr lang="de-DE"/>
        </a:p>
      </dgm:t>
    </dgm:pt>
    <dgm:pt modelId="{1A1E96D7-964E-45FE-B87D-8ABE88E82104}">
      <dgm:prSet phldrT="[Text]" custT="1"/>
      <dgm:spPr/>
      <dgm:t>
        <a:bodyPr/>
        <a:lstStyle/>
        <a:p>
          <a:endParaRPr lang="de-DE" sz="800" dirty="0">
            <a:latin typeface="+mj-lt"/>
          </a:endParaRPr>
        </a:p>
      </dgm:t>
    </dgm:pt>
    <dgm:pt modelId="{964BC861-7048-458D-B23D-37214F6B61B1}" type="parTrans" cxnId="{1FE1CF32-552D-4A4F-818E-C39DE9AE0F9F}">
      <dgm:prSet/>
      <dgm:spPr/>
      <dgm:t>
        <a:bodyPr/>
        <a:lstStyle/>
        <a:p>
          <a:endParaRPr lang="de-DE"/>
        </a:p>
      </dgm:t>
    </dgm:pt>
    <dgm:pt modelId="{F35AB351-2EDA-471E-8848-446F0FBDA064}" type="sibTrans" cxnId="{1FE1CF32-552D-4A4F-818E-C39DE9AE0F9F}">
      <dgm:prSet/>
      <dgm:spPr/>
      <dgm:t>
        <a:bodyPr/>
        <a:lstStyle/>
        <a:p>
          <a:endParaRPr lang="de-DE"/>
        </a:p>
      </dgm:t>
    </dgm:pt>
    <dgm:pt modelId="{3C1812A2-5429-4B6F-8941-0315157A1B4B}">
      <dgm:prSet phldrT="[Text]" custT="1"/>
      <dgm:spPr/>
      <dgm:t>
        <a:bodyPr/>
        <a:lstStyle/>
        <a:p>
          <a:r>
            <a:rPr lang="de-DE" sz="1300" dirty="0">
              <a:latin typeface="+mj-lt"/>
            </a:rPr>
            <a:t>Onlinemeetings vor der Ankunft und ein intensives Orientierungsprogramm (Hilfe bei allen administrativen Formalitäten, z. B. Einschreibung, Meldeamt, Aufenthaltsgenehmigung)</a:t>
          </a:r>
        </a:p>
      </dgm:t>
    </dgm:pt>
    <dgm:pt modelId="{BECD4987-1881-42C7-9935-35B0E3C61077}" type="parTrans" cxnId="{579327F2-A4FA-4118-A7E8-308C999E527F}">
      <dgm:prSet/>
      <dgm:spPr/>
      <dgm:t>
        <a:bodyPr/>
        <a:lstStyle/>
        <a:p>
          <a:endParaRPr lang="de-DE"/>
        </a:p>
      </dgm:t>
    </dgm:pt>
    <dgm:pt modelId="{9C651E95-D153-4A32-9228-290FDF3A99F4}" type="sibTrans" cxnId="{579327F2-A4FA-4118-A7E8-308C999E527F}">
      <dgm:prSet/>
      <dgm:spPr/>
      <dgm:t>
        <a:bodyPr/>
        <a:lstStyle/>
        <a:p>
          <a:endParaRPr lang="de-DE"/>
        </a:p>
      </dgm:t>
    </dgm:pt>
    <dgm:pt modelId="{1581A77E-83F6-4D25-927D-26BAB8A3C5F5}">
      <dgm:prSet phldrT="[Text]" custT="1"/>
      <dgm:spPr/>
      <dgm:t>
        <a:bodyPr/>
        <a:lstStyle/>
        <a:p>
          <a:r>
            <a:rPr lang="de-DE" sz="1300" dirty="0">
              <a:latin typeface="+mj-lt"/>
            </a:rPr>
            <a:t>Im Herzen Europas: Nur 3 Stunden mit dem Zug nach Paris, 4 Stunden nach Brüssel, 6 Stunden nach Amsterdam; mit dem Auto ist man in 3 Stunden in Zürich und in 5 Stunden in Prag</a:t>
          </a:r>
        </a:p>
      </dgm:t>
    </dgm:pt>
    <dgm:pt modelId="{8F64E8FE-0E95-45E3-8C75-1BB62F0C3C39}" type="sibTrans" cxnId="{081AEFF7-4B9B-4A1D-A9FE-F7B3075B2D7A}">
      <dgm:prSet/>
      <dgm:spPr/>
      <dgm:t>
        <a:bodyPr/>
        <a:lstStyle/>
        <a:p>
          <a:endParaRPr lang="de-DE"/>
        </a:p>
      </dgm:t>
    </dgm:pt>
    <dgm:pt modelId="{297BBD6B-18A8-4B57-BFF0-F4934807E431}" type="parTrans" cxnId="{081AEFF7-4B9B-4A1D-A9FE-F7B3075B2D7A}">
      <dgm:prSet/>
      <dgm:spPr/>
      <dgm:t>
        <a:bodyPr/>
        <a:lstStyle/>
        <a:p>
          <a:endParaRPr lang="de-DE"/>
        </a:p>
      </dgm:t>
    </dgm:pt>
    <dgm:pt modelId="{A0CCA9B9-4EB3-4597-91FA-CF33464B300D}">
      <dgm:prSet phldrT="[Text]" custT="1"/>
      <dgm:spPr/>
      <dgm:t>
        <a:bodyPr/>
        <a:lstStyle/>
        <a:p>
          <a:r>
            <a:rPr lang="de-DE" sz="1300" dirty="0">
              <a:latin typeface="+mj-lt"/>
            </a:rPr>
            <a:t>Buddy-Programme (1:1, sehr engagierte Gemeinschaft)</a:t>
          </a:r>
        </a:p>
      </dgm:t>
    </dgm:pt>
    <dgm:pt modelId="{EA104A2F-7246-4A76-8AF4-D76D3ED8BCB5}" type="parTrans" cxnId="{31DD13CE-9E49-4E7B-AB74-E0516C156F77}">
      <dgm:prSet/>
      <dgm:spPr/>
      <dgm:t>
        <a:bodyPr/>
        <a:lstStyle/>
        <a:p>
          <a:endParaRPr lang="de-DE"/>
        </a:p>
      </dgm:t>
    </dgm:pt>
    <dgm:pt modelId="{5CBE96E7-F13A-4F91-A672-C0A16026A727}" type="sibTrans" cxnId="{31DD13CE-9E49-4E7B-AB74-E0516C156F77}">
      <dgm:prSet/>
      <dgm:spPr/>
      <dgm:t>
        <a:bodyPr/>
        <a:lstStyle/>
        <a:p>
          <a:endParaRPr lang="de-DE"/>
        </a:p>
      </dgm:t>
    </dgm:pt>
    <dgm:pt modelId="{AAF2AF16-9DF2-4D21-9898-194ABE7C35EA}">
      <dgm:prSet phldrT="[Text]" custT="1"/>
      <dgm:spPr/>
      <dgm:t>
        <a:bodyPr/>
        <a:lstStyle/>
        <a:p>
          <a:r>
            <a:rPr lang="de-DE" sz="1300" dirty="0">
              <a:latin typeface="+mj-lt"/>
            </a:rPr>
            <a:t>Workshop zum akademischen Schreiben, Sprachförderzentrum, Sprachtandems usw.</a:t>
          </a:r>
        </a:p>
      </dgm:t>
    </dgm:pt>
    <dgm:pt modelId="{A0DEE6A3-7833-4DDA-856D-AB84F151508C}" type="parTrans" cxnId="{94B91AAF-E19C-42C3-9D7B-E810C9FBCA08}">
      <dgm:prSet/>
      <dgm:spPr/>
      <dgm:t>
        <a:bodyPr/>
        <a:lstStyle/>
        <a:p>
          <a:endParaRPr lang="de-DE"/>
        </a:p>
      </dgm:t>
    </dgm:pt>
    <dgm:pt modelId="{65A24207-D0D7-4321-B0C1-225A1EDF0008}" type="sibTrans" cxnId="{94B91AAF-E19C-42C3-9D7B-E810C9FBCA08}">
      <dgm:prSet/>
      <dgm:spPr/>
      <dgm:t>
        <a:bodyPr/>
        <a:lstStyle/>
        <a:p>
          <a:endParaRPr lang="de-DE"/>
        </a:p>
      </dgm:t>
    </dgm:pt>
    <dgm:pt modelId="{1EDC4046-51B5-40CC-8952-D922A99E9303}">
      <dgm:prSet phldrT="[Text]" custT="1"/>
      <dgm:spPr/>
      <dgm:t>
        <a:bodyPr/>
        <a:lstStyle/>
        <a:p>
          <a:r>
            <a:rPr lang="de-DE" sz="1300" dirty="0">
              <a:latin typeface="+mj-lt"/>
              <a:hlinkClick xmlns:r="http://schemas.openxmlformats.org/officeDocument/2006/relationships" r:id="rId1"/>
            </a:rPr>
            <a:t>Internationales Kurspaket </a:t>
          </a:r>
          <a:r>
            <a:rPr lang="de-DE" sz="1300" dirty="0">
              <a:latin typeface="+mj-lt"/>
            </a:rPr>
            <a:t>mit Kursen, die auf Englisch unterrichtet und regelmäßig angeboten werden</a:t>
          </a:r>
        </a:p>
      </dgm:t>
    </dgm:pt>
    <dgm:pt modelId="{D0C57D4D-1222-4679-8B1C-5378BDC76160}" type="parTrans" cxnId="{846F07A6-F6BA-417B-825F-F0D3B2DF922B}">
      <dgm:prSet/>
      <dgm:spPr/>
      <dgm:t>
        <a:bodyPr/>
        <a:lstStyle/>
        <a:p>
          <a:endParaRPr lang="de-DE"/>
        </a:p>
      </dgm:t>
    </dgm:pt>
    <dgm:pt modelId="{E992A63B-316A-41D7-BB1E-04DE667A984D}" type="sibTrans" cxnId="{846F07A6-F6BA-417B-825F-F0D3B2DF922B}">
      <dgm:prSet/>
      <dgm:spPr/>
      <dgm:t>
        <a:bodyPr/>
        <a:lstStyle/>
        <a:p>
          <a:endParaRPr lang="de-DE"/>
        </a:p>
      </dgm:t>
    </dgm:pt>
    <dgm:pt modelId="{066168D1-8C3D-4A7C-8D90-A643B64CD99E}">
      <dgm:prSet phldrT="[Text]" custT="1"/>
      <dgm:spPr/>
      <dgm:t>
        <a:bodyPr/>
        <a:lstStyle/>
        <a:p>
          <a:r>
            <a:rPr lang="de-DE" sz="1300" dirty="0">
              <a:latin typeface="+mj-lt"/>
            </a:rPr>
            <a:t>(Kostenlose) Deutschkurse mit 4 verschiedenen Niveaus (4 Stunden/Woche, 6 ECTS)</a:t>
          </a:r>
        </a:p>
      </dgm:t>
    </dgm:pt>
    <dgm:pt modelId="{29C04AD0-3567-4A40-A67F-A53A016B96AC}" type="parTrans" cxnId="{040C49B1-8375-462E-ABBE-A67EE8CBC942}">
      <dgm:prSet/>
      <dgm:spPr/>
      <dgm:t>
        <a:bodyPr/>
        <a:lstStyle/>
        <a:p>
          <a:endParaRPr lang="de-DE"/>
        </a:p>
      </dgm:t>
    </dgm:pt>
    <dgm:pt modelId="{0881ABFC-BA50-4D07-908F-A5677442278A}" type="sibTrans" cxnId="{040C49B1-8375-462E-ABBE-A67EE8CBC942}">
      <dgm:prSet/>
      <dgm:spPr/>
      <dgm:t>
        <a:bodyPr/>
        <a:lstStyle/>
        <a:p>
          <a:endParaRPr lang="de-DE"/>
        </a:p>
      </dgm:t>
    </dgm:pt>
    <dgm:pt modelId="{3B0BDB22-6032-4D06-BB33-C96FAE122DF0}">
      <dgm:prSet phldrT="[Text]" custT="1"/>
      <dgm:spPr/>
      <dgm:t>
        <a:bodyPr/>
        <a:lstStyle/>
        <a:p>
          <a:r>
            <a:rPr lang="de-DE" sz="1300" dirty="0">
              <a:latin typeface="+mj-lt"/>
            </a:rPr>
            <a:t>Möglichkeit, praktische Erfahrungen zu sammeln: Praktikum an Schulen (2 Wochen Vollzeit 3 ECTS, 2 Tage pro Woche während der gesamten Vorlesungszeit 10 ETCS)</a:t>
          </a:r>
        </a:p>
      </dgm:t>
    </dgm:pt>
    <dgm:pt modelId="{5FDE0FE6-E8A9-4E8D-8E67-B1157E6F5649}" type="parTrans" cxnId="{5DF8BCF9-DB48-4CB3-A21F-CF8DD23439CD}">
      <dgm:prSet/>
      <dgm:spPr/>
      <dgm:t>
        <a:bodyPr/>
        <a:lstStyle/>
        <a:p>
          <a:endParaRPr lang="de-DE"/>
        </a:p>
      </dgm:t>
    </dgm:pt>
    <dgm:pt modelId="{D86562B9-D03B-4814-8DCD-D5938DC4319D}" type="sibTrans" cxnId="{5DF8BCF9-DB48-4CB3-A21F-CF8DD23439CD}">
      <dgm:prSet/>
      <dgm:spPr/>
      <dgm:t>
        <a:bodyPr/>
        <a:lstStyle/>
        <a:p>
          <a:endParaRPr lang="de-DE"/>
        </a:p>
      </dgm:t>
    </dgm:pt>
    <dgm:pt modelId="{F683E826-ED69-41D6-82E9-F7DD2CF8C44B}">
      <dgm:prSet phldrT="[Text]" custT="1"/>
      <dgm:spPr/>
      <dgm:t>
        <a:bodyPr/>
        <a:lstStyle/>
        <a:p>
          <a:r>
            <a:rPr lang="de-DE" sz="1300" dirty="0">
              <a:latin typeface="+mj-lt"/>
            </a:rPr>
            <a:t>Garantierte Unterkunft im Studierendenwohnheim neben der Universität für alle Austauschstudierende</a:t>
          </a:r>
        </a:p>
      </dgm:t>
    </dgm:pt>
    <dgm:pt modelId="{4DF95CFC-B5D4-4AE4-9067-30FE52AE7490}" type="parTrans" cxnId="{6FDA15E7-E77B-4C40-BA2B-4074F6E387B1}">
      <dgm:prSet/>
      <dgm:spPr/>
      <dgm:t>
        <a:bodyPr/>
        <a:lstStyle/>
        <a:p>
          <a:endParaRPr lang="de-DE"/>
        </a:p>
      </dgm:t>
    </dgm:pt>
    <dgm:pt modelId="{3C0CCFFB-A6FE-4942-85DB-18C774E72A14}" type="sibTrans" cxnId="{6FDA15E7-E77B-4C40-BA2B-4074F6E387B1}">
      <dgm:prSet/>
      <dgm:spPr/>
      <dgm:t>
        <a:bodyPr/>
        <a:lstStyle/>
        <a:p>
          <a:endParaRPr lang="de-DE"/>
        </a:p>
      </dgm:t>
    </dgm:pt>
    <dgm:pt modelId="{08DE6BFE-4037-4FEB-9AF0-7D9CD6B0840F}">
      <dgm:prSet phldrT="[Text]" custT="1"/>
      <dgm:spPr/>
      <dgm:t>
        <a:bodyPr/>
        <a:lstStyle/>
        <a:p>
          <a:r>
            <a:rPr lang="de-DE" sz="1300" dirty="0">
              <a:latin typeface="+mj-lt"/>
            </a:rPr>
            <a:t>Studierende können aus dem gesamten Vorlesungsverzeichnis wählen und sind nicht auf einen bestimmten Fachbereich beschränkt.</a:t>
          </a:r>
        </a:p>
      </dgm:t>
    </dgm:pt>
    <dgm:pt modelId="{FE01E5A5-9D84-4A4A-9560-9C6DF71ADFD1}" type="sibTrans" cxnId="{2611D720-0FCE-4034-98D1-C773C4B119E6}">
      <dgm:prSet/>
      <dgm:spPr/>
      <dgm:t>
        <a:bodyPr/>
        <a:lstStyle/>
        <a:p>
          <a:endParaRPr lang="de-DE"/>
        </a:p>
      </dgm:t>
    </dgm:pt>
    <dgm:pt modelId="{82231EF3-8EFA-43CD-9FD3-FB18516E97BF}" type="parTrans" cxnId="{2611D720-0FCE-4034-98D1-C773C4B119E6}">
      <dgm:prSet/>
      <dgm:spPr/>
      <dgm:t>
        <a:bodyPr/>
        <a:lstStyle/>
        <a:p>
          <a:endParaRPr lang="de-DE"/>
        </a:p>
      </dgm:t>
    </dgm:pt>
    <dgm:pt modelId="{81503E57-63AD-4E0C-92AC-07E95712AE5F}">
      <dgm:prSet phldrT="[Text]" custT="1"/>
      <dgm:spPr/>
      <dgm:t>
        <a:bodyPr/>
        <a:lstStyle/>
        <a:p>
          <a:r>
            <a:rPr lang="de-DE" sz="1300" dirty="0" err="1">
              <a:latin typeface="+mj-lt"/>
            </a:rPr>
            <a:t>Nur </a:t>
          </a:r>
          <a:r>
            <a:rPr lang="de-DE" sz="1300" dirty="0">
              <a:latin typeface="+mj-lt"/>
            </a:rPr>
            <a:t>15 </a:t>
          </a:r>
          <a:r>
            <a:rPr lang="de-DE" sz="1300" dirty="0" err="1">
              <a:latin typeface="+mj-lt"/>
            </a:rPr>
            <a:t>Minuten mit dem Zug von </a:t>
          </a:r>
          <a:r>
            <a:rPr lang="de-DE" sz="1300" dirty="0">
              <a:latin typeface="+mj-lt"/>
            </a:rPr>
            <a:t>Ludwigsburg </a:t>
          </a:r>
          <a:r>
            <a:rPr lang="de-DE" sz="1300" dirty="0" err="1">
              <a:latin typeface="+mj-lt"/>
            </a:rPr>
            <a:t>nach </a:t>
          </a:r>
          <a:r>
            <a:rPr lang="de-DE" sz="1300" dirty="0">
              <a:latin typeface="+mj-lt"/>
            </a:rPr>
            <a:t>Stuttgart, der </a:t>
          </a:r>
          <a:r>
            <a:rPr lang="de-DE" sz="1300" dirty="0" err="1">
              <a:latin typeface="+mj-lt"/>
            </a:rPr>
            <a:t>Hauptstadt </a:t>
          </a:r>
          <a:r>
            <a:rPr lang="de-DE" sz="1300" dirty="0">
              <a:latin typeface="+mj-lt"/>
            </a:rPr>
            <a:t>von Baden-Württemberg</a:t>
          </a:r>
        </a:p>
      </dgm:t>
    </dgm:pt>
    <dgm:pt modelId="{8A87AD30-C027-496D-A75D-CB74D6BC836D}" type="sibTrans" cxnId="{9C540193-E601-40C5-BA44-739610E61ACB}">
      <dgm:prSet/>
      <dgm:spPr/>
      <dgm:t>
        <a:bodyPr/>
        <a:lstStyle/>
        <a:p>
          <a:endParaRPr lang="de-DE"/>
        </a:p>
      </dgm:t>
    </dgm:pt>
    <dgm:pt modelId="{7B1E88D3-C8F7-40B6-BD34-9058F68A7271}" type="parTrans" cxnId="{9C540193-E601-40C5-BA44-739610E61ACB}">
      <dgm:prSet/>
      <dgm:spPr/>
      <dgm:t>
        <a:bodyPr/>
        <a:lstStyle/>
        <a:p>
          <a:endParaRPr lang="de-DE"/>
        </a:p>
      </dgm:t>
    </dgm:pt>
    <dgm:pt modelId="{78489099-4297-4826-AC6A-6C812C01D7F7}">
      <dgm:prSet phldrT="[Text]" custT="1"/>
      <dgm:spPr/>
      <dgm:t>
        <a:bodyPr/>
        <a:lstStyle/>
        <a:p>
          <a:r>
            <a:rPr lang="de-DE" sz="1300" dirty="0">
              <a:latin typeface="+mj-lt"/>
            </a:rPr>
            <a:t>Ludwigsburg ist eine sehr malerische Barockstadt mit einem prächtigen Schloss und einem schönen Marktplatz, auf dem der berühmte Weihnachtsmarkt stattfindet</a:t>
          </a:r>
        </a:p>
      </dgm:t>
    </dgm:pt>
    <dgm:pt modelId="{0A476725-F2EE-4C5F-B14B-D6C7BCA43E36}" type="parTrans" cxnId="{0B85618F-E4CE-4A01-B75D-C7601D0CEF94}">
      <dgm:prSet/>
      <dgm:spPr/>
      <dgm:t>
        <a:bodyPr/>
        <a:lstStyle/>
        <a:p>
          <a:endParaRPr lang="de-DE"/>
        </a:p>
      </dgm:t>
    </dgm:pt>
    <dgm:pt modelId="{5D70FC6E-C0EE-44F5-AF07-4798DC7539DA}" type="sibTrans" cxnId="{0B85618F-E4CE-4A01-B75D-C7601D0CEF94}">
      <dgm:prSet/>
      <dgm:spPr/>
      <dgm:t>
        <a:bodyPr/>
        <a:lstStyle/>
        <a:p>
          <a:endParaRPr lang="de-DE"/>
        </a:p>
      </dgm:t>
    </dgm:pt>
    <dgm:pt modelId="{675D15CD-84DB-4F93-8CEA-8624B0EDDD87}">
      <dgm:prSet phldrT="[Text]" custT="1"/>
      <dgm:spPr/>
      <dgm:t>
        <a:bodyPr/>
        <a:lstStyle/>
        <a:p>
          <a:endParaRPr lang="de-DE" sz="500" dirty="0">
            <a:latin typeface="+mj-lt"/>
          </a:endParaRPr>
        </a:p>
      </dgm:t>
    </dgm:pt>
    <dgm:pt modelId="{64036672-4E49-4659-9C0E-BF5A9165E81D}" type="parTrans" cxnId="{EF30F5A4-CCF9-427F-A02F-A823BD1E9EEC}">
      <dgm:prSet/>
      <dgm:spPr/>
      <dgm:t>
        <a:bodyPr/>
        <a:lstStyle/>
        <a:p>
          <a:endParaRPr lang="de-DE"/>
        </a:p>
      </dgm:t>
    </dgm:pt>
    <dgm:pt modelId="{E9C7105C-7B39-4B24-AE4C-0E00DBA308FF}" type="sibTrans" cxnId="{EF30F5A4-CCF9-427F-A02F-A823BD1E9EEC}">
      <dgm:prSet/>
      <dgm:spPr/>
      <dgm:t>
        <a:bodyPr/>
        <a:lstStyle/>
        <a:p>
          <a:endParaRPr lang="de-DE"/>
        </a:p>
      </dgm:t>
    </dgm:pt>
    <dgm:pt modelId="{D0F1D48C-786E-4054-BA04-839530381DFA}" type="pres">
      <dgm:prSet presAssocID="{55C508D7-0CF9-40ED-B60C-7FA9BBB561B8}" presName="Name0" presStyleCnt="0">
        <dgm:presLayoutVars>
          <dgm:chMax val="7"/>
          <dgm:chPref val="7"/>
          <dgm:dir/>
        </dgm:presLayoutVars>
      </dgm:prSet>
      <dgm:spPr/>
    </dgm:pt>
    <dgm:pt modelId="{91FF46A2-EBAB-4FA3-9220-EC44A7266229}" type="pres">
      <dgm:prSet presAssocID="{55C508D7-0CF9-40ED-B60C-7FA9BBB561B8}" presName="Name1" presStyleCnt="0"/>
      <dgm:spPr/>
    </dgm:pt>
    <dgm:pt modelId="{B6A6BE19-0EFF-496C-972C-0F7F044089D1}" type="pres">
      <dgm:prSet presAssocID="{55C508D7-0CF9-40ED-B60C-7FA9BBB561B8}" presName="cycle" presStyleCnt="0"/>
      <dgm:spPr/>
    </dgm:pt>
    <dgm:pt modelId="{50DB51A9-CE00-4D08-A3FC-5C7B7417F301}" type="pres">
      <dgm:prSet presAssocID="{55C508D7-0CF9-40ED-B60C-7FA9BBB561B8}" presName="srcNode" presStyleLbl="node1" presStyleIdx="0" presStyleCnt="3"/>
      <dgm:spPr/>
    </dgm:pt>
    <dgm:pt modelId="{04A23EA3-605E-4616-AB4E-13A75CE78C2E}" type="pres">
      <dgm:prSet presAssocID="{55C508D7-0CF9-40ED-B60C-7FA9BBB561B8}" presName="conn" presStyleLbl="parChTrans1D2" presStyleIdx="0" presStyleCnt="1"/>
      <dgm:spPr/>
    </dgm:pt>
    <dgm:pt modelId="{544BBE25-132D-4C0B-9271-3920972E98D6}" type="pres">
      <dgm:prSet presAssocID="{55C508D7-0CF9-40ED-B60C-7FA9BBB561B8}" presName="extraNode" presStyleLbl="node1" presStyleIdx="0" presStyleCnt="3"/>
      <dgm:spPr/>
    </dgm:pt>
    <dgm:pt modelId="{507C5C11-4F8F-4455-9348-794899AA0C0E}" type="pres">
      <dgm:prSet presAssocID="{55C508D7-0CF9-40ED-B60C-7FA9BBB561B8}" presName="dstNode" presStyleLbl="node1" presStyleIdx="0" presStyleCnt="3"/>
      <dgm:spPr/>
    </dgm:pt>
    <dgm:pt modelId="{425C5F4B-9520-45B6-AE68-DE40E2A74FF4}" type="pres">
      <dgm:prSet presAssocID="{2FBAECD2-EEEF-4F52-A341-B2563F7EB449}" presName="text_1" presStyleLbl="node1" presStyleIdx="0" presStyleCnt="3" custScaleY="121028">
        <dgm:presLayoutVars>
          <dgm:bulletEnabled val="1"/>
        </dgm:presLayoutVars>
      </dgm:prSet>
      <dgm:spPr/>
    </dgm:pt>
    <dgm:pt modelId="{2B1EADE5-EC32-466A-A900-F615CAAEBDEA}" type="pres">
      <dgm:prSet presAssocID="{2FBAECD2-EEEF-4F52-A341-B2563F7EB449}" presName="accent_1" presStyleCnt="0"/>
      <dgm:spPr/>
    </dgm:pt>
    <dgm:pt modelId="{4AB1804C-1E72-448E-B2F2-F74B07D89FCD}" type="pres">
      <dgm:prSet presAssocID="{2FBAECD2-EEEF-4F52-A341-B2563F7EB449}" presName="accentRepeatNode" presStyleLbl="solidFgAcc1" presStyleIdx="0" presStyleCnt="3" custScaleX="109143" custScaleY="107307"/>
      <dgm:spPr/>
    </dgm:pt>
    <dgm:pt modelId="{031E2531-9F19-41D2-B3DB-9A700737C51B}" type="pres">
      <dgm:prSet presAssocID="{F27424FA-9395-4CE8-B72B-64BACC8C4F6C}" presName="text_2" presStyleLbl="node1" presStyleIdx="1" presStyleCnt="3" custScaleX="99375" custScaleY="169986">
        <dgm:presLayoutVars>
          <dgm:bulletEnabled val="1"/>
        </dgm:presLayoutVars>
      </dgm:prSet>
      <dgm:spPr/>
    </dgm:pt>
    <dgm:pt modelId="{217FFD82-C69A-421D-A987-4CE42E7B5B54}" type="pres">
      <dgm:prSet presAssocID="{F27424FA-9395-4CE8-B72B-64BACC8C4F6C}" presName="accent_2" presStyleCnt="0"/>
      <dgm:spPr/>
    </dgm:pt>
    <dgm:pt modelId="{6C1118B6-B27B-4CEC-BC2D-0B813FE2417D}" type="pres">
      <dgm:prSet presAssocID="{F27424FA-9395-4CE8-B72B-64BACC8C4F6C}" presName="accentRepeatNode" presStyleLbl="solidFgAcc1" presStyleIdx="1" presStyleCnt="3" custScaleX="109321" custScaleY="111723"/>
      <dgm:spPr/>
    </dgm:pt>
    <dgm:pt modelId="{E754E7B4-D66D-4AD9-8FCE-B00B3074B530}" type="pres">
      <dgm:prSet presAssocID="{1A1E96D7-964E-45FE-B87D-8ABE88E82104}" presName="text_3" presStyleLbl="node1" presStyleIdx="2" presStyleCnt="3" custScaleY="125107">
        <dgm:presLayoutVars>
          <dgm:bulletEnabled val="1"/>
        </dgm:presLayoutVars>
      </dgm:prSet>
      <dgm:spPr/>
    </dgm:pt>
    <dgm:pt modelId="{79E421DC-C553-454A-89BD-45ED8730901E}" type="pres">
      <dgm:prSet presAssocID="{1A1E96D7-964E-45FE-B87D-8ABE88E82104}" presName="accent_3" presStyleCnt="0"/>
      <dgm:spPr/>
    </dgm:pt>
    <dgm:pt modelId="{DA9F5AC1-493C-4FE8-B286-6DCDFF22AAEC}" type="pres">
      <dgm:prSet presAssocID="{1A1E96D7-964E-45FE-B87D-8ABE88E82104}" presName="accentRepeatNode" presStyleLbl="solidFgAcc1" presStyleIdx="2" presStyleCnt="3" custScaleX="121659" custScaleY="118231"/>
      <dgm:spPr/>
    </dgm:pt>
  </dgm:ptLst>
  <dgm:cxnLst>
    <dgm:cxn modelId="{3147E505-8EAA-4C4C-B0E8-2C254C910E06}" srcId="{55C508D7-0CF9-40ED-B60C-7FA9BBB561B8}" destId="{F27424FA-9395-4CE8-B72B-64BACC8C4F6C}" srcOrd="1" destOrd="0" parTransId="{9D0AFABD-D9FB-4DDC-B0DD-A5E99844E524}" sibTransId="{1098CEFC-D841-442D-AF24-722B349F1308}"/>
    <dgm:cxn modelId="{451F9108-FF24-40EE-B0B9-C96BFF7C106C}" srcId="{55C508D7-0CF9-40ED-B60C-7FA9BBB561B8}" destId="{2FBAECD2-EEEF-4F52-A341-B2563F7EB449}" srcOrd="0" destOrd="0" parTransId="{04068CF9-E1CE-46FD-AA2C-C0759E0B03FE}" sibTransId="{DB75F0F9-64D5-4D16-AA12-B552604611FD}"/>
    <dgm:cxn modelId="{3C3A470E-04CF-45DE-9D48-EEF7AE4D036E}" type="presOf" srcId="{1581A77E-83F6-4D25-927D-26BAB8A3C5F5}" destId="{425C5F4B-9520-45B6-AE68-DE40E2A74FF4}" srcOrd="0" destOrd="3" presId="urn:microsoft.com/office/officeart/2008/layout/VerticalCurvedList"/>
    <dgm:cxn modelId="{ED4C421A-891A-4C77-9AD2-DF0AD324A11D}" type="presOf" srcId="{81503E57-63AD-4E0C-92AC-07E95712AE5F}" destId="{425C5F4B-9520-45B6-AE68-DE40E2A74FF4}" srcOrd="0" destOrd="2" presId="urn:microsoft.com/office/officeart/2008/layout/VerticalCurvedList"/>
    <dgm:cxn modelId="{0FC41320-2F0B-4CDE-89A8-F75B6C6D2B1B}" type="presOf" srcId="{3B0BDB22-6032-4D06-BB33-C96FAE122DF0}" destId="{031E2531-9F19-41D2-B3DB-9A700737C51B}" srcOrd="0" destOrd="5" presId="urn:microsoft.com/office/officeart/2008/layout/VerticalCurvedList"/>
    <dgm:cxn modelId="{2611D720-0FCE-4034-98D1-C773C4B119E6}" srcId="{F27424FA-9395-4CE8-B72B-64BACC8C4F6C}" destId="{08DE6BFE-4037-4FEB-9AF0-7D9CD6B0840F}" srcOrd="0" destOrd="0" parTransId="{82231EF3-8EFA-43CD-9FD3-FB18516E97BF}" sibTransId="{FE01E5A5-9D84-4A4A-9560-9C6DF71ADFD1}"/>
    <dgm:cxn modelId="{19EFF523-1C80-4DB6-B055-AA55EAEEAADD}" type="presOf" srcId="{5D70FC6E-C0EE-44F5-AF07-4798DC7539DA}" destId="{04A23EA3-605E-4616-AB4E-13A75CE78C2E}" srcOrd="0" destOrd="0" presId="urn:microsoft.com/office/officeart/2008/layout/VerticalCurvedList"/>
    <dgm:cxn modelId="{1FE1CF32-552D-4A4F-818E-C39DE9AE0F9F}" srcId="{55C508D7-0CF9-40ED-B60C-7FA9BBB561B8}" destId="{1A1E96D7-964E-45FE-B87D-8ABE88E82104}" srcOrd="2" destOrd="0" parTransId="{964BC861-7048-458D-B23D-37214F6B61B1}" sibTransId="{F35AB351-2EDA-471E-8848-446F0FBDA064}"/>
    <dgm:cxn modelId="{3208B33E-BC9B-4250-B667-CAE0BEFAC1EB}" type="presOf" srcId="{3C1812A2-5429-4B6F-8941-0315157A1B4B}" destId="{E754E7B4-D66D-4AD9-8FCE-B00B3074B530}" srcOrd="0" destOrd="1" presId="urn:microsoft.com/office/officeart/2008/layout/VerticalCurvedList"/>
    <dgm:cxn modelId="{5AE64043-7196-43E5-A8B0-C87BB919366F}" type="presOf" srcId="{55C508D7-0CF9-40ED-B60C-7FA9BBB561B8}" destId="{D0F1D48C-786E-4054-BA04-839530381DFA}" srcOrd="0" destOrd="0" presId="urn:microsoft.com/office/officeart/2008/layout/VerticalCurvedList"/>
    <dgm:cxn modelId="{457A1749-044D-4BF1-B337-FCC915AFB976}" type="presOf" srcId="{F215BFFA-1D9C-4275-9ED2-CBA59896FEEE}" destId="{425C5F4B-9520-45B6-AE68-DE40E2A74FF4}" srcOrd="0" destOrd="4" presId="urn:microsoft.com/office/officeart/2008/layout/VerticalCurvedList"/>
    <dgm:cxn modelId="{B0E23056-A782-4D93-8087-9CA0DD4CC5EB}" type="presOf" srcId="{F27424FA-9395-4CE8-B72B-64BACC8C4F6C}" destId="{031E2531-9F19-41D2-B3DB-9A700737C51B}" srcOrd="0" destOrd="0" presId="urn:microsoft.com/office/officeart/2008/layout/VerticalCurvedList"/>
    <dgm:cxn modelId="{8B4A1E8B-BCFD-4F6E-BB55-D91A83851C7D}" srcId="{F27424FA-9395-4CE8-B72B-64BACC8C4F6C}" destId="{1C434396-ADD1-47C2-BA0C-6493338CF48D}" srcOrd="1" destOrd="0" parTransId="{981CAB10-2E0C-4B66-B282-F7B14D41A184}" sibTransId="{E670A7CA-FDC9-4BD1-BBDA-D7A4B2818A41}"/>
    <dgm:cxn modelId="{0B85618F-E4CE-4A01-B75D-C7601D0CEF94}" srcId="{2FBAECD2-EEEF-4F52-A341-B2563F7EB449}" destId="{78489099-4297-4826-AC6A-6C812C01D7F7}" srcOrd="0" destOrd="0" parTransId="{0A476725-F2EE-4C5F-B14B-D6C7BCA43E36}" sibTransId="{5D70FC6E-C0EE-44F5-AF07-4798DC7539DA}"/>
    <dgm:cxn modelId="{9C540193-E601-40C5-BA44-739610E61ACB}" srcId="{2FBAECD2-EEEF-4F52-A341-B2563F7EB449}" destId="{81503E57-63AD-4E0C-92AC-07E95712AE5F}" srcOrd="1" destOrd="0" parTransId="{7B1E88D3-C8F7-40B6-BD34-9058F68A7271}" sibTransId="{8A87AD30-C027-496D-A75D-CB74D6BC836D}"/>
    <dgm:cxn modelId="{AC3AA2A3-780D-4182-99AA-05AB9E19C11E}" type="presOf" srcId="{1C434396-ADD1-47C2-BA0C-6493338CF48D}" destId="{031E2531-9F19-41D2-B3DB-9A700737C51B}" srcOrd="0" destOrd="2" presId="urn:microsoft.com/office/officeart/2008/layout/VerticalCurvedList"/>
    <dgm:cxn modelId="{EF30F5A4-CCF9-427F-A02F-A823BD1E9EEC}" srcId="{2FBAECD2-EEEF-4F52-A341-B2563F7EB449}" destId="{675D15CD-84DB-4F93-8CEA-8624B0EDDD87}" srcOrd="4" destOrd="0" parTransId="{64036672-4E49-4659-9C0E-BF5A9165E81D}" sibTransId="{E9C7105C-7B39-4B24-AE4C-0E00DBA308FF}"/>
    <dgm:cxn modelId="{DF3490A5-7B71-4792-8394-F3D2C05CF419}" type="presOf" srcId="{08DE6BFE-4037-4FEB-9AF0-7D9CD6B0840F}" destId="{031E2531-9F19-41D2-B3DB-9A700737C51B}" srcOrd="0" destOrd="1" presId="urn:microsoft.com/office/officeart/2008/layout/VerticalCurvedList"/>
    <dgm:cxn modelId="{846F07A6-F6BA-417B-825F-F0D3B2DF922B}" srcId="{F27424FA-9395-4CE8-B72B-64BACC8C4F6C}" destId="{1EDC4046-51B5-40CC-8952-D922A99E9303}" srcOrd="2" destOrd="0" parTransId="{D0C57D4D-1222-4679-8B1C-5378BDC76160}" sibTransId="{E992A63B-316A-41D7-BB1E-04DE667A984D}"/>
    <dgm:cxn modelId="{94B91AAF-E19C-42C3-9D7B-E810C9FBCA08}" srcId="{1A1E96D7-964E-45FE-B87D-8ABE88E82104}" destId="{AAF2AF16-9DF2-4D21-9898-194ABE7C35EA}" srcOrd="2" destOrd="0" parTransId="{A0DEE6A3-7833-4DDA-856D-AB84F151508C}" sibTransId="{65A24207-D0D7-4321-B0C1-225A1EDF0008}"/>
    <dgm:cxn modelId="{392DD8AF-2B1A-4028-8A24-46C67E8F55E7}" type="presOf" srcId="{675D15CD-84DB-4F93-8CEA-8624B0EDDD87}" destId="{425C5F4B-9520-45B6-AE68-DE40E2A74FF4}" srcOrd="0" destOrd="5" presId="urn:microsoft.com/office/officeart/2008/layout/VerticalCurvedList"/>
    <dgm:cxn modelId="{040C49B1-8375-462E-ABBE-A67EE8CBC942}" srcId="{F27424FA-9395-4CE8-B72B-64BACC8C4F6C}" destId="{066168D1-8C3D-4A7C-8D90-A643B64CD99E}" srcOrd="3" destOrd="0" parTransId="{29C04AD0-3567-4A40-A67F-A53A016B96AC}" sibTransId="{0881ABFC-BA50-4D07-908F-A5677442278A}"/>
    <dgm:cxn modelId="{DFC98AB4-7A50-4378-A4D6-3DAFACE91F3D}" type="presOf" srcId="{AAF2AF16-9DF2-4D21-9898-194ABE7C35EA}" destId="{E754E7B4-D66D-4AD9-8FCE-B00B3074B530}" srcOrd="0" destOrd="3" presId="urn:microsoft.com/office/officeart/2008/layout/VerticalCurvedList"/>
    <dgm:cxn modelId="{7ACFBDB8-8FB0-4E21-AE3A-73D29FE4DE52}" type="presOf" srcId="{A0CCA9B9-4EB3-4597-91FA-CF33464B300D}" destId="{E754E7B4-D66D-4AD9-8FCE-B00B3074B530}" srcOrd="0" destOrd="2" presId="urn:microsoft.com/office/officeart/2008/layout/VerticalCurvedList"/>
    <dgm:cxn modelId="{6C5D9DC4-77E9-4932-A4BC-DDD3F9BC3F6D}" type="presOf" srcId="{1A1E96D7-964E-45FE-B87D-8ABE88E82104}" destId="{E754E7B4-D66D-4AD9-8FCE-B00B3074B530}" srcOrd="0" destOrd="0" presId="urn:microsoft.com/office/officeart/2008/layout/VerticalCurvedList"/>
    <dgm:cxn modelId="{31DD13CE-9E49-4E7B-AB74-E0516C156F77}" srcId="{1A1E96D7-964E-45FE-B87D-8ABE88E82104}" destId="{A0CCA9B9-4EB3-4597-91FA-CF33464B300D}" srcOrd="1" destOrd="0" parTransId="{EA104A2F-7246-4A76-8AF4-D76D3ED8BCB5}" sibTransId="{5CBE96E7-F13A-4F91-A672-C0A16026A727}"/>
    <dgm:cxn modelId="{0BB318DB-8130-4C8A-B8C9-78A445AA1D9A}" type="presOf" srcId="{1EDC4046-51B5-40CC-8952-D922A99E9303}" destId="{031E2531-9F19-41D2-B3DB-9A700737C51B}" srcOrd="0" destOrd="3" presId="urn:microsoft.com/office/officeart/2008/layout/VerticalCurvedList"/>
    <dgm:cxn modelId="{766B06DF-81C6-4E7A-9363-F3497A4B84D6}" srcId="{2FBAECD2-EEEF-4F52-A341-B2563F7EB449}" destId="{F215BFFA-1D9C-4275-9ED2-CBA59896FEEE}" srcOrd="3" destOrd="0" parTransId="{67CF75F8-422D-4453-B226-175692FDC251}" sibTransId="{CCCDD139-B326-40E7-A3B6-4E3A51B925A1}"/>
    <dgm:cxn modelId="{FBE718E5-3985-462E-8247-C5B0E8826AC0}" type="presOf" srcId="{F683E826-ED69-41D6-82E9-F7DD2CF8C44B}" destId="{E754E7B4-D66D-4AD9-8FCE-B00B3074B530}" srcOrd="0" destOrd="4" presId="urn:microsoft.com/office/officeart/2008/layout/VerticalCurvedList"/>
    <dgm:cxn modelId="{6FDA15E7-E77B-4C40-BA2B-4074F6E387B1}" srcId="{1A1E96D7-964E-45FE-B87D-8ABE88E82104}" destId="{F683E826-ED69-41D6-82E9-F7DD2CF8C44B}" srcOrd="3" destOrd="0" parTransId="{4DF95CFC-B5D4-4AE4-9067-30FE52AE7490}" sibTransId="{3C0CCFFB-A6FE-4942-85DB-18C774E72A14}"/>
    <dgm:cxn modelId="{D22BC0E7-AC9B-4C68-9214-970295A4B26F}" type="presOf" srcId="{78489099-4297-4826-AC6A-6C812C01D7F7}" destId="{425C5F4B-9520-45B6-AE68-DE40E2A74FF4}" srcOrd="0" destOrd="1" presId="urn:microsoft.com/office/officeart/2008/layout/VerticalCurvedList"/>
    <dgm:cxn modelId="{0256BAF0-205F-4F27-AA77-DE39C7E112E3}" type="presOf" srcId="{066168D1-8C3D-4A7C-8D90-A643B64CD99E}" destId="{031E2531-9F19-41D2-B3DB-9A700737C51B}" srcOrd="0" destOrd="4" presId="urn:microsoft.com/office/officeart/2008/layout/VerticalCurvedList"/>
    <dgm:cxn modelId="{579327F2-A4FA-4118-A7E8-308C999E527F}" srcId="{1A1E96D7-964E-45FE-B87D-8ABE88E82104}" destId="{3C1812A2-5429-4B6F-8941-0315157A1B4B}" srcOrd="0" destOrd="0" parTransId="{BECD4987-1881-42C7-9935-35B0E3C61077}" sibTransId="{9C651E95-D153-4A32-9228-290FDF3A99F4}"/>
    <dgm:cxn modelId="{081AEFF7-4B9B-4A1D-A9FE-F7B3075B2D7A}" srcId="{2FBAECD2-EEEF-4F52-A341-B2563F7EB449}" destId="{1581A77E-83F6-4D25-927D-26BAB8A3C5F5}" srcOrd="2" destOrd="0" parTransId="{297BBD6B-18A8-4B57-BFF0-F4934807E431}" sibTransId="{8F64E8FE-0E95-45E3-8C75-1BB62F0C3C39}"/>
    <dgm:cxn modelId="{5DF8BCF9-DB48-4CB3-A21F-CF8DD23439CD}" srcId="{F27424FA-9395-4CE8-B72B-64BACC8C4F6C}" destId="{3B0BDB22-6032-4D06-BB33-C96FAE122DF0}" srcOrd="4" destOrd="0" parTransId="{5FDE0FE6-E8A9-4E8D-8E67-B1157E6F5649}" sibTransId="{D86562B9-D03B-4814-8DCD-D5938DC4319D}"/>
    <dgm:cxn modelId="{54FC96FC-8F50-4F0F-9E54-39A1446C278B}" type="presOf" srcId="{2FBAECD2-EEEF-4F52-A341-B2563F7EB449}" destId="{425C5F4B-9520-45B6-AE68-DE40E2A74FF4}" srcOrd="0" destOrd="0" presId="urn:microsoft.com/office/officeart/2008/layout/VerticalCurvedList"/>
    <dgm:cxn modelId="{7E3CCEE2-5DB7-4892-9223-8227BEE5A755}" type="presParOf" srcId="{D0F1D48C-786E-4054-BA04-839530381DFA}" destId="{91FF46A2-EBAB-4FA3-9220-EC44A7266229}" srcOrd="0" destOrd="0" presId="urn:microsoft.com/office/officeart/2008/layout/VerticalCurvedList"/>
    <dgm:cxn modelId="{7262B325-8399-4DB0-BA3D-ACE98B8BC715}" type="presParOf" srcId="{91FF46A2-EBAB-4FA3-9220-EC44A7266229}" destId="{B6A6BE19-0EFF-496C-972C-0F7F044089D1}" srcOrd="0" destOrd="0" presId="urn:microsoft.com/office/officeart/2008/layout/VerticalCurvedList"/>
    <dgm:cxn modelId="{9155199B-E8F6-4F56-90C8-A8924FD778C8}" type="presParOf" srcId="{B6A6BE19-0EFF-496C-972C-0F7F044089D1}" destId="{50DB51A9-CE00-4D08-A3FC-5C7B7417F301}" srcOrd="0" destOrd="0" presId="urn:microsoft.com/office/officeart/2008/layout/VerticalCurvedList"/>
    <dgm:cxn modelId="{263ACFD9-3AF3-428F-9D5F-81145F863894}" type="presParOf" srcId="{B6A6BE19-0EFF-496C-972C-0F7F044089D1}" destId="{04A23EA3-605E-4616-AB4E-13A75CE78C2E}" srcOrd="1" destOrd="0" presId="urn:microsoft.com/office/officeart/2008/layout/VerticalCurvedList"/>
    <dgm:cxn modelId="{10B86E0A-DCF8-43A4-8F70-8C950B2E9B66}" type="presParOf" srcId="{B6A6BE19-0EFF-496C-972C-0F7F044089D1}" destId="{544BBE25-132D-4C0B-9271-3920972E98D6}" srcOrd="2" destOrd="0" presId="urn:microsoft.com/office/officeart/2008/layout/VerticalCurvedList"/>
    <dgm:cxn modelId="{85CF5D8A-B1EF-4E69-A7E7-EB4E736DC8BC}" type="presParOf" srcId="{B6A6BE19-0EFF-496C-972C-0F7F044089D1}" destId="{507C5C11-4F8F-4455-9348-794899AA0C0E}" srcOrd="3" destOrd="0" presId="urn:microsoft.com/office/officeart/2008/layout/VerticalCurvedList"/>
    <dgm:cxn modelId="{DEE5E29B-B06F-4B75-9067-725AEAC0937F}" type="presParOf" srcId="{91FF46A2-EBAB-4FA3-9220-EC44A7266229}" destId="{425C5F4B-9520-45B6-AE68-DE40E2A74FF4}" srcOrd="1" destOrd="0" presId="urn:microsoft.com/office/officeart/2008/layout/VerticalCurvedList"/>
    <dgm:cxn modelId="{1FC5C66B-1D6F-41AC-8724-94D0A2F365AB}" type="presParOf" srcId="{91FF46A2-EBAB-4FA3-9220-EC44A7266229}" destId="{2B1EADE5-EC32-466A-A900-F615CAAEBDEA}" srcOrd="2" destOrd="0" presId="urn:microsoft.com/office/officeart/2008/layout/VerticalCurvedList"/>
    <dgm:cxn modelId="{C754D29C-5EFA-46B6-8B77-7237C157EE9F}" type="presParOf" srcId="{2B1EADE5-EC32-466A-A900-F615CAAEBDEA}" destId="{4AB1804C-1E72-448E-B2F2-F74B07D89FCD}" srcOrd="0" destOrd="0" presId="urn:microsoft.com/office/officeart/2008/layout/VerticalCurvedList"/>
    <dgm:cxn modelId="{975DF7CE-55E3-49D0-BD54-776B28B79994}" type="presParOf" srcId="{91FF46A2-EBAB-4FA3-9220-EC44A7266229}" destId="{031E2531-9F19-41D2-B3DB-9A700737C51B}" srcOrd="3" destOrd="0" presId="urn:microsoft.com/office/officeart/2008/layout/VerticalCurvedList"/>
    <dgm:cxn modelId="{1191426B-7201-4B89-8B98-F3CA2735FE62}" type="presParOf" srcId="{91FF46A2-EBAB-4FA3-9220-EC44A7266229}" destId="{217FFD82-C69A-421D-A987-4CE42E7B5B54}" srcOrd="4" destOrd="0" presId="urn:microsoft.com/office/officeart/2008/layout/VerticalCurvedList"/>
    <dgm:cxn modelId="{EF062E10-C88A-4F11-A0EC-F69C1A4A90DE}" type="presParOf" srcId="{217FFD82-C69A-421D-A987-4CE42E7B5B54}" destId="{6C1118B6-B27B-4CEC-BC2D-0B813FE2417D}" srcOrd="0" destOrd="0" presId="urn:microsoft.com/office/officeart/2008/layout/VerticalCurvedList"/>
    <dgm:cxn modelId="{2E9F3253-9AB0-4A4F-AEC9-B20E70F4CD51}" type="presParOf" srcId="{91FF46A2-EBAB-4FA3-9220-EC44A7266229}" destId="{E754E7B4-D66D-4AD9-8FCE-B00B3074B530}" srcOrd="5" destOrd="0" presId="urn:microsoft.com/office/officeart/2008/layout/VerticalCurvedList"/>
    <dgm:cxn modelId="{F3C37214-1145-4A38-BAEF-64A3A8E079FA}" type="presParOf" srcId="{91FF46A2-EBAB-4FA3-9220-EC44A7266229}" destId="{79E421DC-C553-454A-89BD-45ED8730901E}" srcOrd="6" destOrd="0" presId="urn:microsoft.com/office/officeart/2008/layout/VerticalCurvedList"/>
    <dgm:cxn modelId="{9B73FC34-32C2-4F61-9DA6-A20A56A9BBC4}" type="presParOf" srcId="{79E421DC-C553-454A-89BD-45ED8730901E}" destId="{DA9F5AC1-493C-4FE8-B286-6DCDFF22AA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4724C-EFC2-4B13-9D18-EE61CE571CC2}">
      <dsp:nvSpPr>
        <dsp:cNvPr id="0" name=""/>
        <dsp:cNvSpPr/>
      </dsp:nvSpPr>
      <dsp:spPr>
        <a:xfrm rot="5400000">
          <a:off x="-269611" y="362403"/>
          <a:ext cx="1797409" cy="12581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mj-lt"/>
            </a:rPr>
            <a:t>Vor der </a:t>
          </a:r>
          <a:r>
            <a:rPr lang="de-DE" sz="1600" kern="1200" dirty="0"/>
            <a:t>Anreise</a:t>
          </a:r>
        </a:p>
      </dsp:txBody>
      <dsp:txXfrm rot="-5400000">
        <a:off x="1" y="721884"/>
        <a:ext cx="1258186" cy="539223"/>
      </dsp:txXfrm>
    </dsp:sp>
    <dsp:sp modelId="{2E6A1B23-8023-4160-9E03-09C18132BA3B}">
      <dsp:nvSpPr>
        <dsp:cNvPr id="0" name=""/>
        <dsp:cNvSpPr/>
      </dsp:nvSpPr>
      <dsp:spPr>
        <a:xfrm rot="5400000">
          <a:off x="4032381" y="-2774194"/>
          <a:ext cx="1321424" cy="68698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a:latin typeface="+mj-lt"/>
            </a:rPr>
            <a:t>2 Online-Informationsveranstaltungen vor der Anreise</a:t>
          </a:r>
        </a:p>
        <a:p>
          <a:pPr marL="114300" lvl="1" indent="-114300" algn="l" defTabSz="622300">
            <a:lnSpc>
              <a:spcPct val="90000"/>
            </a:lnSpc>
            <a:spcBef>
              <a:spcPct val="0"/>
            </a:spcBef>
            <a:spcAft>
              <a:spcPct val="15000"/>
            </a:spcAft>
            <a:buChar char="•"/>
          </a:pPr>
          <a:r>
            <a:rPr lang="de-DE" sz="1400" kern="1200" dirty="0">
              <a:latin typeface="+mj-lt"/>
            </a:rPr>
            <a:t>Informationsschreiben, Visumsbescheinigung (falls erforderlich)</a:t>
          </a:r>
        </a:p>
        <a:p>
          <a:pPr marL="114300" lvl="1" indent="-114300" algn="l" defTabSz="622300">
            <a:lnSpc>
              <a:spcPct val="90000"/>
            </a:lnSpc>
            <a:spcBef>
              <a:spcPct val="0"/>
            </a:spcBef>
            <a:spcAft>
              <a:spcPct val="15000"/>
            </a:spcAft>
            <a:buChar char="•"/>
          </a:pPr>
          <a:r>
            <a:rPr lang="de-DE" sz="1400" kern="1200" dirty="0">
              <a:latin typeface="+mj-lt"/>
            </a:rPr>
            <a:t>Online-Stundenplanberatung, Erklärvideos</a:t>
          </a:r>
        </a:p>
        <a:p>
          <a:pPr marL="114300" lvl="1" indent="-114300" algn="l" defTabSz="622300">
            <a:lnSpc>
              <a:spcPct val="90000"/>
            </a:lnSpc>
            <a:spcBef>
              <a:spcPct val="0"/>
            </a:spcBef>
            <a:spcAft>
              <a:spcPct val="15000"/>
            </a:spcAft>
            <a:buChar char="•"/>
          </a:pPr>
          <a:r>
            <a:rPr lang="de-DE" sz="1400" kern="1200" dirty="0">
              <a:latin typeface="+mj-lt"/>
            </a:rPr>
            <a:t>Informationen zu Stipendien (falls zutreffend)</a:t>
          </a:r>
        </a:p>
      </dsp:txBody>
      <dsp:txXfrm rot="-5400000">
        <a:off x="1258187" y="64507"/>
        <a:ext cx="6805306" cy="1192410"/>
      </dsp:txXfrm>
    </dsp:sp>
    <dsp:sp modelId="{4CA26434-3E78-4247-BE69-10AD098898F5}">
      <dsp:nvSpPr>
        <dsp:cNvPr id="0" name=""/>
        <dsp:cNvSpPr/>
      </dsp:nvSpPr>
      <dsp:spPr>
        <a:xfrm rot="5400000">
          <a:off x="-269611" y="2104698"/>
          <a:ext cx="1797409" cy="12581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mj-lt"/>
            </a:rPr>
            <a:t>Orientierung</a:t>
          </a:r>
        </a:p>
      </dsp:txBody>
      <dsp:txXfrm rot="-5400000">
        <a:off x="1" y="2464179"/>
        <a:ext cx="1258186" cy="539223"/>
      </dsp:txXfrm>
    </dsp:sp>
    <dsp:sp modelId="{F78BD30A-33EE-43CD-ADCE-3A5FB08F0214}">
      <dsp:nvSpPr>
        <dsp:cNvPr id="0" name=""/>
        <dsp:cNvSpPr/>
      </dsp:nvSpPr>
      <dsp:spPr>
        <a:xfrm rot="5400000">
          <a:off x="3986361" y="-1015661"/>
          <a:ext cx="1413464" cy="68698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a:latin typeface="+mj-lt"/>
            </a:rPr>
            <a:t>Buddy-Programm</a:t>
          </a:r>
        </a:p>
        <a:p>
          <a:pPr marL="114300" lvl="1" indent="-114300" algn="l" defTabSz="622300">
            <a:lnSpc>
              <a:spcPct val="90000"/>
            </a:lnSpc>
            <a:spcBef>
              <a:spcPct val="0"/>
            </a:spcBef>
            <a:spcAft>
              <a:spcPct val="15000"/>
            </a:spcAft>
            <a:buChar char="•"/>
          </a:pPr>
          <a:r>
            <a:rPr lang="de-DE" sz="1400" kern="1200" dirty="0">
              <a:latin typeface="+mj-lt"/>
            </a:rPr>
            <a:t>Orientierungsprogramm</a:t>
          </a:r>
        </a:p>
        <a:p>
          <a:pPr marL="114300" lvl="1" indent="-114300" algn="l" defTabSz="622300">
            <a:lnSpc>
              <a:spcPct val="90000"/>
            </a:lnSpc>
            <a:spcBef>
              <a:spcPct val="0"/>
            </a:spcBef>
            <a:spcAft>
              <a:spcPct val="15000"/>
            </a:spcAft>
            <a:buChar char="•"/>
          </a:pPr>
          <a:r>
            <a:rPr lang="de-DE" sz="1400" kern="1200" dirty="0">
              <a:latin typeface="+mj-lt"/>
            </a:rPr>
            <a:t>Intensive Unterstützung bei Immatrikulation, Krankenversicherung, Aufenthaltsgenehmigung und vielem mehr</a:t>
          </a:r>
        </a:p>
        <a:p>
          <a:pPr marL="114300" lvl="1" indent="-114300" algn="l" defTabSz="622300">
            <a:lnSpc>
              <a:spcPct val="90000"/>
            </a:lnSpc>
            <a:spcBef>
              <a:spcPct val="0"/>
            </a:spcBef>
            <a:spcAft>
              <a:spcPct val="15000"/>
            </a:spcAft>
            <a:buChar char="•"/>
          </a:pPr>
          <a:r>
            <a:rPr lang="de-DE" sz="1400" kern="1200" dirty="0">
              <a:latin typeface="+mj-lt"/>
            </a:rPr>
            <a:t>Ausflüge zum Schloss Ludwigsburg, Mercedes Benz Museum in Stuttgart, Internationaler Brunch und andere Aktivitäten </a:t>
          </a:r>
        </a:p>
      </dsp:txBody>
      <dsp:txXfrm rot="-5400000">
        <a:off x="1258187" y="1781513"/>
        <a:ext cx="6800813" cy="1275464"/>
      </dsp:txXfrm>
    </dsp:sp>
    <dsp:sp modelId="{12C0C921-119A-4564-9019-113AD2E9E430}">
      <dsp:nvSpPr>
        <dsp:cNvPr id="0" name=""/>
        <dsp:cNvSpPr/>
      </dsp:nvSpPr>
      <dsp:spPr>
        <a:xfrm rot="5400000">
          <a:off x="-269611" y="3874630"/>
          <a:ext cx="1797409" cy="12581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mj-lt"/>
            </a:rPr>
            <a:t>Während des Semesters</a:t>
          </a:r>
        </a:p>
      </dsp:txBody>
      <dsp:txXfrm rot="-5400000">
        <a:off x="1" y="4234111"/>
        <a:ext cx="1258186" cy="539223"/>
      </dsp:txXfrm>
    </dsp:sp>
    <dsp:sp modelId="{8544FADE-6B02-41F2-9C75-C03060AB0FD2}">
      <dsp:nvSpPr>
        <dsp:cNvPr id="0" name=""/>
        <dsp:cNvSpPr/>
      </dsp:nvSpPr>
      <dsp:spPr>
        <a:xfrm rot="5400000">
          <a:off x="3958724" y="754270"/>
          <a:ext cx="1468737" cy="686981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de-DE" sz="1400" kern="1200" dirty="0">
              <a:latin typeface="+mj-lt"/>
            </a:rPr>
            <a:t>Deutschkurse, 4 verschiedene Niveaus (4 Stunden/Woche)</a:t>
          </a:r>
        </a:p>
        <a:p>
          <a:pPr marL="114300" lvl="1" indent="-114300" algn="l" defTabSz="622300">
            <a:lnSpc>
              <a:spcPct val="90000"/>
            </a:lnSpc>
            <a:spcBef>
              <a:spcPct val="0"/>
            </a:spcBef>
            <a:spcAft>
              <a:spcPct val="15000"/>
            </a:spcAft>
            <a:buChar char="•"/>
          </a:pPr>
          <a:r>
            <a:rPr lang="de-DE" sz="1400" kern="1200" dirty="0">
              <a:latin typeface="+mj-lt"/>
            </a:rPr>
            <a:t>Sprachtandems</a:t>
          </a:r>
        </a:p>
        <a:p>
          <a:pPr marL="114300" lvl="1" indent="-114300" algn="l" defTabSz="622300">
            <a:lnSpc>
              <a:spcPct val="90000"/>
            </a:lnSpc>
            <a:spcBef>
              <a:spcPct val="0"/>
            </a:spcBef>
            <a:spcAft>
              <a:spcPct val="15000"/>
            </a:spcAft>
            <a:buChar char="•"/>
          </a:pPr>
          <a:r>
            <a:rPr lang="de-DE" sz="1400" kern="1200" dirty="0">
              <a:latin typeface="+mj-lt"/>
            </a:rPr>
            <a:t>Schulpraktika</a:t>
          </a:r>
        </a:p>
        <a:p>
          <a:pPr marL="114300" lvl="1" indent="-114300" algn="l" defTabSz="622300">
            <a:lnSpc>
              <a:spcPct val="90000"/>
            </a:lnSpc>
            <a:spcBef>
              <a:spcPct val="0"/>
            </a:spcBef>
            <a:spcAft>
              <a:spcPct val="15000"/>
            </a:spcAft>
            <a:buChar char="•"/>
          </a:pPr>
          <a:r>
            <a:rPr lang="de-DE" sz="1400" kern="1200" dirty="0">
              <a:latin typeface="+mj-lt"/>
            </a:rPr>
            <a:t>Monatliches "Incoming Come-In"</a:t>
          </a:r>
        </a:p>
        <a:p>
          <a:pPr marL="114300" lvl="1" indent="-114300" algn="l" defTabSz="622300">
            <a:lnSpc>
              <a:spcPct val="90000"/>
            </a:lnSpc>
            <a:spcBef>
              <a:spcPct val="0"/>
            </a:spcBef>
            <a:spcAft>
              <a:spcPct val="15000"/>
            </a:spcAft>
            <a:buChar char="•"/>
          </a:pPr>
          <a:r>
            <a:rPr lang="de-DE" sz="1400" kern="1200" dirty="0">
              <a:latin typeface="+mj-lt"/>
            </a:rPr>
            <a:t>Informationsveranstaltung zur Vorbereitung der Abreise</a:t>
          </a:r>
        </a:p>
        <a:p>
          <a:pPr marL="114300" lvl="1" indent="-114300" algn="l" defTabSz="622300">
            <a:lnSpc>
              <a:spcPct val="90000"/>
            </a:lnSpc>
            <a:spcBef>
              <a:spcPct val="0"/>
            </a:spcBef>
            <a:spcAft>
              <a:spcPct val="15000"/>
            </a:spcAft>
            <a:buChar char="•"/>
          </a:pPr>
          <a:r>
            <a:rPr lang="de-DE" sz="1400" kern="1200" dirty="0">
              <a:latin typeface="+mj-lt"/>
            </a:rPr>
            <a:t>Abschiedsfeier</a:t>
          </a:r>
        </a:p>
      </dsp:txBody>
      <dsp:txXfrm rot="-5400000">
        <a:off x="1258186" y="3526506"/>
        <a:ext cx="6798115" cy="1325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3EA3-605E-4616-AB4E-13A75CE78C2E}">
      <dsp:nvSpPr>
        <dsp:cNvPr id="0" name=""/>
        <dsp:cNvSpPr/>
      </dsp:nvSpPr>
      <dsp:spPr>
        <a:xfrm>
          <a:off x="-6136135" y="-950406"/>
          <a:ext cx="7395037" cy="7395037"/>
        </a:xfrm>
        <a:prstGeom prst="blockArc">
          <a:avLst>
            <a:gd name="adj1" fmla="val 18900000"/>
            <a:gd name="adj2" fmla="val 2700000"/>
            <a:gd name="adj3" fmla="val 29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C5F4B-9520-45B6-AE68-DE40E2A74FF4}">
      <dsp:nvSpPr>
        <dsp:cNvPr id="0" name=""/>
        <dsp:cNvSpPr/>
      </dsp:nvSpPr>
      <dsp:spPr>
        <a:xfrm>
          <a:off x="836972" y="433889"/>
          <a:ext cx="8666637" cy="1329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208" tIns="20320" rIns="20320" bIns="20320" numCol="1" spcCol="1270" anchor="t" anchorCtr="0">
          <a:noAutofit/>
        </a:bodyPr>
        <a:lstStyle/>
        <a:p>
          <a:pPr marL="0" lvl="0" indent="0" algn="l" defTabSz="355600">
            <a:lnSpc>
              <a:spcPct val="90000"/>
            </a:lnSpc>
            <a:spcBef>
              <a:spcPct val="0"/>
            </a:spcBef>
            <a:spcAft>
              <a:spcPct val="35000"/>
            </a:spcAft>
            <a:buNone/>
          </a:pPr>
          <a:endParaRPr lang="de-DE" sz="800" kern="1200" dirty="0">
            <a:latin typeface="+mj-lt"/>
          </a:endParaRPr>
        </a:p>
        <a:p>
          <a:pPr marL="114300" lvl="1" indent="-114300" algn="l" defTabSz="577850">
            <a:lnSpc>
              <a:spcPct val="90000"/>
            </a:lnSpc>
            <a:spcBef>
              <a:spcPct val="0"/>
            </a:spcBef>
            <a:spcAft>
              <a:spcPct val="15000"/>
            </a:spcAft>
            <a:buChar char="•"/>
          </a:pPr>
          <a:r>
            <a:rPr lang="de-DE" sz="1300" kern="1200" dirty="0">
              <a:latin typeface="+mj-lt"/>
            </a:rPr>
            <a:t>Ludwigsburg ist eine sehr malerische Barockstadt mit einem prächtigen Schloss und einem schönen Marktplatz, auf dem der berühmte Weihnachtsmarkt stattfindet</a:t>
          </a:r>
        </a:p>
        <a:p>
          <a:pPr marL="114300" lvl="1" indent="-114300" algn="l" defTabSz="577850">
            <a:lnSpc>
              <a:spcPct val="90000"/>
            </a:lnSpc>
            <a:spcBef>
              <a:spcPct val="0"/>
            </a:spcBef>
            <a:spcAft>
              <a:spcPct val="15000"/>
            </a:spcAft>
            <a:buChar char="•"/>
          </a:pPr>
          <a:r>
            <a:rPr lang="de-DE" sz="1300" kern="1200" dirty="0" err="1">
              <a:latin typeface="+mj-lt"/>
            </a:rPr>
            <a:t>Nur </a:t>
          </a:r>
          <a:r>
            <a:rPr lang="de-DE" sz="1300" kern="1200" dirty="0">
              <a:latin typeface="+mj-lt"/>
            </a:rPr>
            <a:t>15 </a:t>
          </a:r>
          <a:r>
            <a:rPr lang="de-DE" sz="1300" kern="1200" dirty="0" err="1">
              <a:latin typeface="+mj-lt"/>
            </a:rPr>
            <a:t>Minuten mit dem Zug von </a:t>
          </a:r>
          <a:r>
            <a:rPr lang="de-DE" sz="1300" kern="1200" dirty="0">
              <a:latin typeface="+mj-lt"/>
            </a:rPr>
            <a:t>Ludwigsburg </a:t>
          </a:r>
          <a:r>
            <a:rPr lang="de-DE" sz="1300" kern="1200" dirty="0" err="1">
              <a:latin typeface="+mj-lt"/>
            </a:rPr>
            <a:t>nach </a:t>
          </a:r>
          <a:r>
            <a:rPr lang="de-DE" sz="1300" kern="1200" dirty="0">
              <a:latin typeface="+mj-lt"/>
            </a:rPr>
            <a:t>Stuttgart, der </a:t>
          </a:r>
          <a:r>
            <a:rPr lang="de-DE" sz="1300" kern="1200" dirty="0" err="1">
              <a:latin typeface="+mj-lt"/>
            </a:rPr>
            <a:t>Hauptstadt </a:t>
          </a:r>
          <a:r>
            <a:rPr lang="de-DE" sz="1300" kern="1200" dirty="0">
              <a:latin typeface="+mj-lt"/>
            </a:rPr>
            <a:t>von Baden-Württemberg</a:t>
          </a:r>
        </a:p>
        <a:p>
          <a:pPr marL="114300" lvl="1" indent="-114300" algn="l" defTabSz="577850">
            <a:lnSpc>
              <a:spcPct val="90000"/>
            </a:lnSpc>
            <a:spcBef>
              <a:spcPct val="0"/>
            </a:spcBef>
            <a:spcAft>
              <a:spcPct val="15000"/>
            </a:spcAft>
            <a:buChar char="•"/>
          </a:pPr>
          <a:r>
            <a:rPr lang="de-DE" sz="1300" kern="1200" dirty="0">
              <a:latin typeface="+mj-lt"/>
            </a:rPr>
            <a:t>Im Herzen Europas: Nur 3 Stunden mit dem Zug nach Paris, 4 Stunden nach Brüssel, 6 Stunden nach Amsterdam; mit dem Auto ist man in 3 Stunden in Zürich und in 5 Stunden in Prag</a:t>
          </a:r>
        </a:p>
        <a:p>
          <a:pPr marL="114300" lvl="1" indent="-114300" algn="l" defTabSz="577850">
            <a:lnSpc>
              <a:spcPct val="90000"/>
            </a:lnSpc>
            <a:spcBef>
              <a:spcPct val="0"/>
            </a:spcBef>
            <a:spcAft>
              <a:spcPct val="15000"/>
            </a:spcAft>
            <a:buChar char="•"/>
          </a:pPr>
          <a:r>
            <a:rPr lang="de-DE" sz="1300" kern="1200" dirty="0">
              <a:latin typeface="+mj-lt"/>
            </a:rPr>
            <a:t>Hochschule und Wohnheim in einer sehr ruhigen Gegend von Ludwigsburg, direkt an einem Park</a:t>
          </a:r>
        </a:p>
        <a:p>
          <a:pPr marL="57150" lvl="1" indent="-57150" algn="l" defTabSz="222250">
            <a:lnSpc>
              <a:spcPct val="90000"/>
            </a:lnSpc>
            <a:spcBef>
              <a:spcPct val="0"/>
            </a:spcBef>
            <a:spcAft>
              <a:spcPct val="15000"/>
            </a:spcAft>
            <a:buChar char="•"/>
          </a:pPr>
          <a:endParaRPr lang="de-DE" sz="500" kern="1200" dirty="0">
            <a:latin typeface="+mj-lt"/>
          </a:endParaRPr>
        </a:p>
      </dsp:txBody>
      <dsp:txXfrm>
        <a:off x="836972" y="433889"/>
        <a:ext cx="8666637" cy="1329909"/>
      </dsp:txXfrm>
    </dsp:sp>
    <dsp:sp modelId="{4AB1804C-1E72-448E-B2F2-F74B07D89FCD}">
      <dsp:nvSpPr>
        <dsp:cNvPr id="0" name=""/>
        <dsp:cNvSpPr/>
      </dsp:nvSpPr>
      <dsp:spPr>
        <a:xfrm>
          <a:off x="87402" y="361883"/>
          <a:ext cx="1499140" cy="14739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E2531-9F19-41D2-B3DB-9A700737C51B}">
      <dsp:nvSpPr>
        <dsp:cNvPr id="0" name=""/>
        <dsp:cNvSpPr/>
      </dsp:nvSpPr>
      <dsp:spPr>
        <a:xfrm>
          <a:off x="1262238" y="1813170"/>
          <a:ext cx="8215537" cy="18678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208" tIns="20320" rIns="20320" bIns="20320" numCol="1" spcCol="1270" anchor="t" anchorCtr="0">
          <a:noAutofit/>
        </a:bodyPr>
        <a:lstStyle/>
        <a:p>
          <a:pPr marL="0" lvl="0" indent="0" algn="l" defTabSz="355600">
            <a:lnSpc>
              <a:spcPct val="90000"/>
            </a:lnSpc>
            <a:spcBef>
              <a:spcPct val="0"/>
            </a:spcBef>
            <a:spcAft>
              <a:spcPct val="35000"/>
            </a:spcAft>
            <a:buNone/>
          </a:pPr>
          <a:endParaRPr lang="de-DE" sz="800" kern="1200" dirty="0">
            <a:latin typeface="+mj-lt"/>
          </a:endParaRPr>
        </a:p>
        <a:p>
          <a:pPr marL="114300" lvl="1" indent="-114300" algn="l" defTabSz="577850">
            <a:lnSpc>
              <a:spcPct val="90000"/>
            </a:lnSpc>
            <a:spcBef>
              <a:spcPct val="0"/>
            </a:spcBef>
            <a:spcAft>
              <a:spcPct val="15000"/>
            </a:spcAft>
            <a:buChar char="•"/>
          </a:pPr>
          <a:r>
            <a:rPr lang="de-DE" sz="1300" kern="1200" dirty="0">
              <a:latin typeface="+mj-lt"/>
            </a:rPr>
            <a:t>Studierende können aus dem gesamten Vorlesungsverzeichnis wählen und sind nicht auf einen bestimmten Fachbereich beschränkt.</a:t>
          </a:r>
        </a:p>
        <a:p>
          <a:pPr marL="114300" lvl="1" indent="-114300" algn="l" defTabSz="577850">
            <a:lnSpc>
              <a:spcPct val="90000"/>
            </a:lnSpc>
            <a:spcBef>
              <a:spcPct val="0"/>
            </a:spcBef>
            <a:spcAft>
              <a:spcPct val="15000"/>
            </a:spcAft>
            <a:buChar char="•"/>
          </a:pPr>
          <a:r>
            <a:rPr lang="de-DE" sz="1300" kern="1200" dirty="0">
              <a:latin typeface="+mj-lt"/>
            </a:rPr>
            <a:t>Die Dozenten heißen Austauschstudenten in ihren Klassen willkommen und stellen sich auf ihre Bedürfnisse ein</a:t>
          </a:r>
        </a:p>
        <a:p>
          <a:pPr marL="114300" lvl="1" indent="-114300" algn="l" defTabSz="577850">
            <a:lnSpc>
              <a:spcPct val="90000"/>
            </a:lnSpc>
            <a:spcBef>
              <a:spcPct val="0"/>
            </a:spcBef>
            <a:spcAft>
              <a:spcPct val="15000"/>
            </a:spcAft>
            <a:buChar char="•"/>
          </a:pPr>
          <a:r>
            <a:rPr lang="de-DE" sz="1300" kern="1200" dirty="0">
              <a:latin typeface="+mj-lt"/>
              <a:hlinkClick xmlns:r="http://schemas.openxmlformats.org/officeDocument/2006/relationships" r:id="rId1"/>
            </a:rPr>
            <a:t>Internationales Kurspaket </a:t>
          </a:r>
          <a:r>
            <a:rPr lang="de-DE" sz="1300" kern="1200" dirty="0">
              <a:latin typeface="+mj-lt"/>
            </a:rPr>
            <a:t>mit Kursen, die auf Englisch unterrichtet und regelmäßig angeboten werden</a:t>
          </a:r>
        </a:p>
        <a:p>
          <a:pPr marL="114300" lvl="1" indent="-114300" algn="l" defTabSz="577850">
            <a:lnSpc>
              <a:spcPct val="90000"/>
            </a:lnSpc>
            <a:spcBef>
              <a:spcPct val="0"/>
            </a:spcBef>
            <a:spcAft>
              <a:spcPct val="15000"/>
            </a:spcAft>
            <a:buChar char="•"/>
          </a:pPr>
          <a:r>
            <a:rPr lang="de-DE" sz="1300" kern="1200" dirty="0">
              <a:latin typeface="+mj-lt"/>
            </a:rPr>
            <a:t>(Kostenlose) Deutschkurse mit 4 verschiedenen Niveaus (4 Stunden/Woche, 6 ECTS)</a:t>
          </a:r>
        </a:p>
        <a:p>
          <a:pPr marL="114300" lvl="1" indent="-114300" algn="l" defTabSz="577850">
            <a:lnSpc>
              <a:spcPct val="90000"/>
            </a:lnSpc>
            <a:spcBef>
              <a:spcPct val="0"/>
            </a:spcBef>
            <a:spcAft>
              <a:spcPct val="15000"/>
            </a:spcAft>
            <a:buChar char="•"/>
          </a:pPr>
          <a:r>
            <a:rPr lang="de-DE" sz="1300" kern="1200" dirty="0">
              <a:latin typeface="+mj-lt"/>
            </a:rPr>
            <a:t>Möglichkeit, praktische Erfahrungen zu sammeln: Praktikum an Schulen (2 Wochen Vollzeit 3 ECTS, 2 Tage pro Woche während der gesamten Vorlesungszeit 10 ETCS)</a:t>
          </a:r>
        </a:p>
      </dsp:txBody>
      <dsp:txXfrm>
        <a:off x="1262238" y="1813170"/>
        <a:ext cx="8215537" cy="1867882"/>
      </dsp:txXfrm>
    </dsp:sp>
    <dsp:sp modelId="{6C1118B6-B27B-4CEC-BC2D-0B813FE2417D}">
      <dsp:nvSpPr>
        <dsp:cNvPr id="0" name=""/>
        <dsp:cNvSpPr/>
      </dsp:nvSpPr>
      <dsp:spPr>
        <a:xfrm>
          <a:off x="485610" y="1979823"/>
          <a:ext cx="1501585" cy="15345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4E7B4-D66D-4AD9-8FCE-B00B3074B530}">
      <dsp:nvSpPr>
        <dsp:cNvPr id="0" name=""/>
        <dsp:cNvSpPr/>
      </dsp:nvSpPr>
      <dsp:spPr>
        <a:xfrm>
          <a:off x="836972" y="3708013"/>
          <a:ext cx="8666637" cy="13747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208" tIns="20320" rIns="20320" bIns="20320" numCol="1" spcCol="1270" anchor="t" anchorCtr="0">
          <a:noAutofit/>
        </a:bodyPr>
        <a:lstStyle/>
        <a:p>
          <a:pPr marL="0" lvl="0" indent="0" algn="l" defTabSz="355600">
            <a:lnSpc>
              <a:spcPct val="90000"/>
            </a:lnSpc>
            <a:spcBef>
              <a:spcPct val="0"/>
            </a:spcBef>
            <a:spcAft>
              <a:spcPct val="35000"/>
            </a:spcAft>
            <a:buNone/>
          </a:pPr>
          <a:endParaRPr lang="de-DE" sz="800" kern="1200" dirty="0">
            <a:latin typeface="+mj-lt"/>
          </a:endParaRPr>
        </a:p>
        <a:p>
          <a:pPr marL="114300" lvl="1" indent="-114300" algn="l" defTabSz="577850">
            <a:lnSpc>
              <a:spcPct val="90000"/>
            </a:lnSpc>
            <a:spcBef>
              <a:spcPct val="0"/>
            </a:spcBef>
            <a:spcAft>
              <a:spcPct val="15000"/>
            </a:spcAft>
            <a:buChar char="•"/>
          </a:pPr>
          <a:r>
            <a:rPr lang="de-DE" sz="1300" kern="1200" dirty="0">
              <a:latin typeface="+mj-lt"/>
            </a:rPr>
            <a:t>Onlinemeetings vor der Ankunft und ein intensives Orientierungsprogramm (Hilfe bei allen administrativen Formalitäten, z. B. Einschreibung, Meldeamt, Aufenthaltsgenehmigung)</a:t>
          </a:r>
        </a:p>
        <a:p>
          <a:pPr marL="114300" lvl="1" indent="-114300" algn="l" defTabSz="577850">
            <a:lnSpc>
              <a:spcPct val="90000"/>
            </a:lnSpc>
            <a:spcBef>
              <a:spcPct val="0"/>
            </a:spcBef>
            <a:spcAft>
              <a:spcPct val="15000"/>
            </a:spcAft>
            <a:buChar char="•"/>
          </a:pPr>
          <a:r>
            <a:rPr lang="de-DE" sz="1300" kern="1200" dirty="0">
              <a:latin typeface="+mj-lt"/>
            </a:rPr>
            <a:t>Buddy-Programme (1:1, sehr engagierte Gemeinschaft)</a:t>
          </a:r>
        </a:p>
        <a:p>
          <a:pPr marL="114300" lvl="1" indent="-114300" algn="l" defTabSz="577850">
            <a:lnSpc>
              <a:spcPct val="90000"/>
            </a:lnSpc>
            <a:spcBef>
              <a:spcPct val="0"/>
            </a:spcBef>
            <a:spcAft>
              <a:spcPct val="15000"/>
            </a:spcAft>
            <a:buChar char="•"/>
          </a:pPr>
          <a:r>
            <a:rPr lang="de-DE" sz="1300" kern="1200" dirty="0">
              <a:latin typeface="+mj-lt"/>
            </a:rPr>
            <a:t>Workshop zum akademischen Schreiben, Sprachförderzentrum, Sprachtandems usw.</a:t>
          </a:r>
        </a:p>
        <a:p>
          <a:pPr marL="114300" lvl="1" indent="-114300" algn="l" defTabSz="577850">
            <a:lnSpc>
              <a:spcPct val="90000"/>
            </a:lnSpc>
            <a:spcBef>
              <a:spcPct val="0"/>
            </a:spcBef>
            <a:spcAft>
              <a:spcPct val="15000"/>
            </a:spcAft>
            <a:buChar char="•"/>
          </a:pPr>
          <a:r>
            <a:rPr lang="de-DE" sz="1300" kern="1200" dirty="0">
              <a:latin typeface="+mj-lt"/>
            </a:rPr>
            <a:t>Garantierte Unterkunft im Studierendenwohnheim neben der Universität für alle Austauschstudierende</a:t>
          </a:r>
        </a:p>
      </dsp:txBody>
      <dsp:txXfrm>
        <a:off x="836972" y="3708013"/>
        <a:ext cx="8666637" cy="1374731"/>
      </dsp:txXfrm>
    </dsp:sp>
    <dsp:sp modelId="{DA9F5AC1-493C-4FE8-B286-6DCDFF22AAEC}">
      <dsp:nvSpPr>
        <dsp:cNvPr id="0" name=""/>
        <dsp:cNvSpPr/>
      </dsp:nvSpPr>
      <dsp:spPr>
        <a:xfrm>
          <a:off x="1445" y="3583394"/>
          <a:ext cx="1671054" cy="16239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42C9849-2253-4388-AB25-EE6F091867E3}" type="datetimeFigureOut">
              <a:rPr lang="de-DE"/>
              <a:t>06.09.2024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5086B9C-A5D1-40CA-93E3-574C7559F93D}" type="slidenum">
              <a:rPr lang="de-DE"/>
              <a:t>‹Nr.›</a:t>
            </a:fld>
            <a:endParaRPr lang="de-DE"/>
          </a:p>
        </p:txBody>
      </p:sp>
    </p:spTree>
    <p:extLst>
      <p:ext uri="{BB962C8B-B14F-4D97-AF65-F5344CB8AC3E}">
        <p14:creationId xmlns:p14="http://schemas.microsoft.com/office/powerpoint/2010/main" val="25398186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153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E27A82F1-0F90-438A-B926-618CC78E2127}" type="slidenum">
              <a:rPr lang="de-DE" altLang="de-DE">
                <a:latin typeface="Calibri" pitchFamily="34" charset="0"/>
              </a:rPr>
              <a:t>1</a:t>
            </a:fld>
            <a:endParaRPr lang="de-DE" altLang="de-DE" dirty="0">
              <a:latin typeface="Calibri" pitchFamily="34" charset="0"/>
            </a:endParaRPr>
          </a:p>
        </p:txBody>
      </p:sp>
    </p:spTree>
    <p:extLst>
      <p:ext uri="{BB962C8B-B14F-4D97-AF65-F5344CB8AC3E}">
        <p14:creationId xmlns:p14="http://schemas.microsoft.com/office/powerpoint/2010/main" val="128284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t>19</a:t>
            </a:fld>
            <a:endParaRPr lang="de-DE" dirty="0"/>
          </a:p>
        </p:txBody>
      </p:sp>
    </p:spTree>
    <p:extLst>
      <p:ext uri="{BB962C8B-B14F-4D97-AF65-F5344CB8AC3E}">
        <p14:creationId xmlns:p14="http://schemas.microsoft.com/office/powerpoint/2010/main" val="378359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Ludwigsburg ist eine sehr malerische Barockstadt mit einem prächtigen Schloss und einem schönen Marktplatz, auf dem der berühmte Weihnachtsmarkt stattfindet. Mit ca. 95.000 Einwohnern ist sie klein genug, um sicher und </a:t>
            </a:r>
            <a:r>
              <a:rPr lang="en-US" dirty="0" err="1"/>
              <a:t>gemütlich zu </a:t>
            </a:r>
            <a:r>
              <a:rPr lang="en-US" dirty="0"/>
              <a:t>sein, und doch groß genug, um lebendige Einkaufsstraßen, Kinos und eine </a:t>
            </a:r>
            <a:r>
              <a:rPr lang="en-US" dirty="0" err="1"/>
              <a:t>bunte </a:t>
            </a:r>
            <a:r>
              <a:rPr lang="en-US" dirty="0"/>
              <a:t>Kneipenszene zu bieten. Ludwigsburg ist auch nur 15 Minuten mit öffentlichen Verkehrsmitteln von Stuttgart entfernt, der Hauptstadt von Baden-Württemberg und einem der Wirtschaftszentren Deutschlands. Rund um Ludwigsburg gibt es weitere kleinere, sehr malerische, mittelalterliche Fachwerkstädte wie </a:t>
            </a:r>
            <a:r>
              <a:rPr lang="en-US" dirty="0" err="1"/>
              <a:t>Bietigheim-Bissingen</a:t>
            </a:r>
            <a:r>
              <a:rPr lang="en-US" dirty="0"/>
              <a:t>, </a:t>
            </a:r>
            <a:r>
              <a:rPr lang="en-US" dirty="0" err="1"/>
              <a:t>Besigheim </a:t>
            </a:r>
            <a:r>
              <a:rPr lang="en-US" dirty="0"/>
              <a:t>oder </a:t>
            </a:r>
            <a:r>
              <a:rPr lang="en-US" dirty="0" err="1"/>
              <a:t>Marbach</a:t>
            </a:r>
            <a:r>
              <a:rPr lang="en-US" dirty="0"/>
              <a:t>. </a:t>
            </a:r>
            <a:endParaRPr lang="de-DE" dirty="0"/>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t>3</a:t>
            </a:fld>
            <a:endParaRPr lang="de-DE"/>
          </a:p>
        </p:txBody>
      </p:sp>
    </p:spTree>
    <p:extLst>
      <p:ext uri="{BB962C8B-B14F-4D97-AF65-F5344CB8AC3E}">
        <p14:creationId xmlns:p14="http://schemas.microsoft.com/office/powerpoint/2010/main" val="15475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t>4</a:t>
            </a:fld>
            <a:endParaRPr lang="de-DE"/>
          </a:p>
        </p:txBody>
      </p:sp>
    </p:spTree>
    <p:extLst>
      <p:ext uri="{BB962C8B-B14F-4D97-AF65-F5344CB8AC3E}">
        <p14:creationId xmlns:p14="http://schemas.microsoft.com/office/powerpoint/2010/main" val="363027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E53BE992-746C-4F98-BB4C-A480F5ACC96E}" type="slidenum">
              <a:rPr lang="de-DE" altLang="de-DE">
                <a:latin typeface="Calibri" pitchFamily="34" charset="0"/>
              </a:rPr>
              <a:t>8</a:t>
            </a:fld>
            <a:endParaRPr lang="de-DE" altLang="de-DE">
              <a:latin typeface="Calibri" pitchFamily="34" charset="0"/>
            </a:endParaRPr>
          </a:p>
        </p:txBody>
      </p:sp>
    </p:spTree>
    <p:extLst>
      <p:ext uri="{BB962C8B-B14F-4D97-AF65-F5344CB8AC3E}">
        <p14:creationId xmlns:p14="http://schemas.microsoft.com/office/powerpoint/2010/main" val="63003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t>9</a:t>
            </a:fld>
            <a:endParaRPr lang="de-DE"/>
          </a:p>
        </p:txBody>
      </p:sp>
    </p:spTree>
    <p:extLst>
      <p:ext uri="{BB962C8B-B14F-4D97-AF65-F5344CB8AC3E}">
        <p14:creationId xmlns:p14="http://schemas.microsoft.com/office/powerpoint/2010/main" val="221324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t>11</a:t>
            </a:fld>
            <a:endParaRPr lang="de-DE" dirty="0"/>
          </a:p>
        </p:txBody>
      </p:sp>
    </p:spTree>
    <p:extLst>
      <p:ext uri="{BB962C8B-B14F-4D97-AF65-F5344CB8AC3E}">
        <p14:creationId xmlns:p14="http://schemas.microsoft.com/office/powerpoint/2010/main" val="215170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Obligatorisch</a:t>
            </a:r>
            <a:r>
              <a:rPr lang="de-DE" dirty="0"/>
              <a:t>!</a:t>
            </a:r>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t>12</a:t>
            </a:fld>
            <a:endParaRPr lang="de-DE"/>
          </a:p>
        </p:txBody>
      </p:sp>
    </p:spTree>
    <p:extLst>
      <p:ext uri="{BB962C8B-B14F-4D97-AF65-F5344CB8AC3E}">
        <p14:creationId xmlns:p14="http://schemas.microsoft.com/office/powerpoint/2010/main" val="428914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E53BE992-746C-4F98-BB4C-A480F5ACC96E}" type="slidenum">
              <a:rPr lang="de-DE" altLang="de-DE">
                <a:latin typeface="Calibri" pitchFamily="34" charset="0"/>
              </a:rPr>
              <a:t>17</a:t>
            </a:fld>
            <a:endParaRPr lang="de-DE" altLang="de-DE" dirty="0">
              <a:latin typeface="Calibri" pitchFamily="34" charset="0"/>
            </a:endParaRPr>
          </a:p>
        </p:txBody>
      </p:sp>
    </p:spTree>
    <p:extLst>
      <p:ext uri="{BB962C8B-B14F-4D97-AF65-F5344CB8AC3E}">
        <p14:creationId xmlns:p14="http://schemas.microsoft.com/office/powerpoint/2010/main" val="369621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t>18</a:t>
            </a:fld>
            <a:endParaRPr lang="de-DE" dirty="0"/>
          </a:p>
        </p:txBody>
      </p:sp>
    </p:spTree>
    <p:extLst>
      <p:ext uri="{BB962C8B-B14F-4D97-AF65-F5344CB8AC3E}">
        <p14:creationId xmlns:p14="http://schemas.microsoft.com/office/powerpoint/2010/main" val="1258777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Picture 5"/>
          <p:cNvPicPr>
            <a:picLocks noChangeArrowheads="1"/>
          </p:cNvPicPr>
          <p:nvPr/>
        </p:nvPicPr>
        <p:blipFill>
          <a:blip r:embed="rId2">
            <a:extLst>
              <a:ext uri="{28A0092B-C50C-407E-A947-70E740481C1C}">
                <a14:useLocalDpi xmlns:a14="http://schemas.microsoft.com/office/drawing/2010/main" val="0"/>
              </a:ext>
            </a:extLst>
          </a:blip>
          <a:srcRect r="44881"/>
          <a:stretch>
            <a:fillRect/>
          </a:stretch>
        </p:blipFill>
        <p:spPr bwMode="auto">
          <a:xfrm>
            <a:off x="0" y="4711703"/>
            <a:ext cx="21600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 name="Textfeld 6"/>
          <p:cNvSpPr txBox="1"/>
          <p:nvPr/>
        </p:nvSpPr>
        <p:spPr>
          <a:xfrm>
            <a:off x="8202086" y="6400802"/>
            <a:ext cx="3989916" cy="213585"/>
          </a:xfrm>
          <a:prstGeom prst="rect">
            <a:avLst/>
          </a:prstGeom>
          <a:noFill/>
        </p:spPr>
        <p:txBody>
          <a:bodyPr rIns="270000">
            <a:spAutoFit/>
          </a:bodyPr>
          <a:lstStyle/>
          <a:p>
            <a:pPr algn="r" fontAlgn="auto">
              <a:spcBef>
                <a:spcPts val="0"/>
              </a:spcBef>
              <a:spcAft>
                <a:spcPts val="0"/>
              </a:spcAft>
              <a:defRPr/>
            </a:pPr>
            <a:r>
              <a:rPr lang="de-DE" sz="788" dirty="0">
                <a:latin typeface="Trebuchet MS" panose="020B0603020202020204" pitchFamily="34" charset="0"/>
                <a:cs typeface="+mn-cs"/>
              </a:rPr>
              <a:t>www.ph-ludwigsburg.de</a:t>
            </a:r>
          </a:p>
        </p:txBody>
      </p:sp>
      <p:sp>
        <p:nvSpPr>
          <p:cNvPr id="2" name="Titel 1"/>
          <p:cNvSpPr>
            <a:spLocks noGrp="1"/>
          </p:cNvSpPr>
          <p:nvPr>
            <p:ph type="ctrTitle"/>
          </p:nvPr>
        </p:nvSpPr>
        <p:spPr>
          <a:xfrm>
            <a:off x="4692772" y="4711974"/>
            <a:ext cx="7499229" cy="1259260"/>
          </a:xfrm>
        </p:spPr>
        <p:txBody>
          <a:bodyPr rIns="360000"/>
          <a:lstStyle>
            <a:lvl1pPr algn="r">
              <a:defRPr>
                <a:solidFill>
                  <a:srgbClr val="006633"/>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2" y="4064968"/>
            <a:ext cx="12192001" cy="647006"/>
          </a:xfrm>
          <a:solidFill>
            <a:srgbClr val="006633"/>
          </a:solidFill>
        </p:spPr>
        <p:txBody>
          <a:bodyPr anchor="ctr">
            <a:normAutofit/>
          </a:bodyPr>
          <a:lstStyle>
            <a:lvl1pPr marL="0" indent="0" algn="ctr">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1" name="Bildplatzhalter 10"/>
          <p:cNvSpPr>
            <a:spLocks noGrp="1"/>
          </p:cNvSpPr>
          <p:nvPr>
            <p:ph type="pic" sz="quarter" idx="12"/>
          </p:nvPr>
        </p:nvSpPr>
        <p:spPr>
          <a:xfrm>
            <a:off x="1" y="0"/>
            <a:ext cx="9936427" cy="4077072"/>
          </a:xfrm>
        </p:spPr>
        <p:txBody>
          <a:bodyPr rtlCol="0" anchor="ctr">
            <a:normAutofit/>
          </a:bodyPr>
          <a:lstStyle>
            <a:lvl1pPr algn="ctr">
              <a:defRPr/>
            </a:lvl1pPr>
          </a:lstStyle>
          <a:p>
            <a:pPr lvl="0"/>
            <a:r>
              <a:rPr lang="de-DE" noProof="0" dirty="0"/>
              <a:t>Bild durch Klicken auf Symbol hinzufügen</a:t>
            </a:r>
          </a:p>
        </p:txBody>
      </p:sp>
    </p:spTree>
    <p:extLst>
      <p:ext uri="{BB962C8B-B14F-4D97-AF65-F5344CB8AC3E}">
        <p14:creationId xmlns:p14="http://schemas.microsoft.com/office/powerpoint/2010/main" val="31333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5" name="Rechteck 4"/>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 name="Titel 1"/>
          <p:cNvSpPr>
            <a:spLocks noGrp="1"/>
          </p:cNvSpPr>
          <p:nvPr>
            <p:ph type="title"/>
          </p:nvPr>
        </p:nvSpPr>
        <p:spPr>
          <a:xfrm>
            <a:off x="609600" y="342110"/>
            <a:ext cx="8880000" cy="1143000"/>
          </a:xfrm>
        </p:spPr>
        <p:txBody>
          <a:bodyPr tIns="0" anchor="t"/>
          <a:lstStyle>
            <a:lvl1pPr>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7"/>
          <p:cNvSpPr>
            <a:spLocks noGrp="1"/>
          </p:cNvSpPr>
          <p:nvPr>
            <p:ph type="dt" sz="half" idx="10"/>
          </p:nvPr>
        </p:nvSpPr>
        <p:spPr/>
        <p:txBody>
          <a:bodyPr/>
          <a:lstStyle>
            <a:lvl1pPr>
              <a:defRPr/>
            </a:lvl1pPr>
          </a:lstStyle>
          <a:p>
            <a:pPr>
              <a:defRPr/>
            </a:pPr>
            <a:fld id="{E9C0470F-6C8E-422D-AA02-782C6DF9C399}" type="datetime1">
              <a:rPr lang="de-DE" smtClean="0"/>
              <a:t>06.09.2024</a:t>
            </a:fld>
            <a:endParaRPr dirty="0"/>
          </a:p>
        </p:txBody>
      </p:sp>
      <p:sp>
        <p:nvSpPr>
          <p:cNvPr id="8" name="Foliennummernplatzhalter 9"/>
          <p:cNvSpPr>
            <a:spLocks noGrp="1"/>
          </p:cNvSpPr>
          <p:nvPr>
            <p:ph type="sldNum" sz="quarter" idx="12"/>
          </p:nvPr>
        </p:nvSpPr>
        <p:spPr/>
        <p:txBody>
          <a:bodyPr/>
          <a:lstStyle>
            <a:lvl1pPr>
              <a:defRPr/>
            </a:lvl1pPr>
          </a:lstStyle>
          <a:p>
            <a:pPr>
              <a:defRPr/>
            </a:pPr>
            <a:fld id="{FE16462F-0623-411B-87FB-D09229F25E1A}" type="slidenum">
              <a:rPr lang="de-DE"/>
              <a:pPr>
                <a:defRPr/>
              </a:pPr>
              <a:t>‹Nr.›</a:t>
            </a:fld>
            <a:endParaRPr lang="de-DE" dirty="0"/>
          </a:p>
        </p:txBody>
      </p:sp>
      <p:pic>
        <p:nvPicPr>
          <p:cNvPr id="10" name="Grafik 9">
            <a:extLst>
              <a:ext uri="{FF2B5EF4-FFF2-40B4-BE49-F238E27FC236}">
                <a16:creationId xmlns:a16="http://schemas.microsoft.com/office/drawing/2014/main" id="{93697F40-E6F6-46D7-AA4C-31A5FAE72C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2424" y="116451"/>
            <a:ext cx="2159496" cy="975584"/>
          </a:xfrm>
          <a:prstGeom prst="rect">
            <a:avLst/>
          </a:prstGeom>
        </p:spPr>
      </p:pic>
    </p:spTree>
    <p:extLst>
      <p:ext uri="{BB962C8B-B14F-4D97-AF65-F5344CB8AC3E}">
        <p14:creationId xmlns:p14="http://schemas.microsoft.com/office/powerpoint/2010/main" val="233110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hteck 3"/>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 name="Rechteck 4"/>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6" name="Picture 5"/>
          <p:cNvPicPr>
            <a:picLocks noChangeArrowheads="1"/>
          </p:cNvPicPr>
          <p:nvPr/>
        </p:nvPicPr>
        <p:blipFill>
          <a:blip r:embed="rId2">
            <a:extLst>
              <a:ext uri="{28A0092B-C50C-407E-A947-70E740481C1C}">
                <a14:useLocalDpi xmlns:a14="http://schemas.microsoft.com/office/drawing/2010/main" val="0"/>
              </a:ext>
            </a:extLst>
          </a:blip>
          <a:srcRect r="44881"/>
          <a:stretch>
            <a:fillRect/>
          </a:stretch>
        </p:blipFill>
        <p:spPr bwMode="auto">
          <a:xfrm>
            <a:off x="0" y="4711703"/>
            <a:ext cx="21600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8202086" y="6400802"/>
            <a:ext cx="3989916" cy="213585"/>
          </a:xfrm>
          <a:prstGeom prst="rect">
            <a:avLst/>
          </a:prstGeom>
          <a:noFill/>
        </p:spPr>
        <p:txBody>
          <a:bodyPr rIns="270000">
            <a:spAutoFit/>
          </a:bodyPr>
          <a:lstStyle/>
          <a:p>
            <a:pPr algn="r" fontAlgn="auto">
              <a:spcBef>
                <a:spcPts val="0"/>
              </a:spcBef>
              <a:spcAft>
                <a:spcPts val="0"/>
              </a:spcAft>
              <a:defRPr/>
            </a:pPr>
            <a:r>
              <a:rPr lang="de-DE" sz="788" dirty="0">
                <a:latin typeface="Trebuchet MS" panose="020B0603020202020204" pitchFamily="34" charset="0"/>
                <a:cs typeface="+mn-cs"/>
              </a:rPr>
              <a:t>www.ph-ludwigsburg.de</a:t>
            </a:r>
          </a:p>
        </p:txBody>
      </p:sp>
      <p:sp>
        <p:nvSpPr>
          <p:cNvPr id="2" name="Titel 1"/>
          <p:cNvSpPr>
            <a:spLocks noGrp="1"/>
          </p:cNvSpPr>
          <p:nvPr>
            <p:ph type="title"/>
          </p:nvPr>
        </p:nvSpPr>
        <p:spPr>
          <a:xfrm>
            <a:off x="623392" y="329610"/>
            <a:ext cx="9710869" cy="1143000"/>
          </a:xfrm>
        </p:spPr>
        <p:txBody>
          <a:bodyPr tIns="0" anchor="t"/>
          <a:lstStyle/>
          <a:p>
            <a:r>
              <a:rPr lang="de-DE"/>
              <a:t>Titelmasterformat durch Klicken bearbeiten</a:t>
            </a:r>
            <a:endParaRPr lang="de-DE" dirty="0"/>
          </a:p>
        </p:txBody>
      </p:sp>
      <p:sp>
        <p:nvSpPr>
          <p:cNvPr id="11" name="Textplatzhalter 2"/>
          <p:cNvSpPr>
            <a:spLocks noGrp="1"/>
          </p:cNvSpPr>
          <p:nvPr>
            <p:ph type="body" idx="1"/>
          </p:nvPr>
        </p:nvSpPr>
        <p:spPr>
          <a:xfrm>
            <a:off x="0" y="2888524"/>
            <a:ext cx="12192000" cy="1823450"/>
          </a:xfrm>
          <a:solidFill>
            <a:srgbClr val="006633"/>
          </a:solidFill>
        </p:spPr>
        <p:txBody>
          <a:bodyPr lIns="360000" rIns="360000" anchor="ctr"/>
          <a:lstStyle>
            <a:lvl1pPr marL="0" indent="0" algn="r">
              <a:buNone/>
              <a:defRPr sz="1500" cap="all" baseline="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298167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Rechteck 3"/>
          <p:cNvSpPr/>
          <p:nvPr/>
        </p:nvSpPr>
        <p:spPr>
          <a:xfrm>
            <a:off x="0" y="6629400"/>
            <a:ext cx="6096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chemeClr val="bg1"/>
              </a:solidFill>
            </a:endParaRPr>
          </a:p>
        </p:txBody>
      </p:sp>
      <p:sp>
        <p:nvSpPr>
          <p:cNvPr id="5" name="Rechteck 4"/>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6" name="Textfeld 5"/>
          <p:cNvSpPr txBox="1"/>
          <p:nvPr/>
        </p:nvSpPr>
        <p:spPr>
          <a:xfrm>
            <a:off x="8202086" y="6400802"/>
            <a:ext cx="3989916" cy="213585"/>
          </a:xfrm>
          <a:prstGeom prst="rect">
            <a:avLst/>
          </a:prstGeom>
          <a:noFill/>
        </p:spPr>
        <p:txBody>
          <a:bodyPr rIns="270000">
            <a:spAutoFit/>
          </a:bodyPr>
          <a:lstStyle>
            <a:defPPr>
              <a:defRPr lang="de-DE"/>
            </a:defPPr>
            <a:lvl1pPr algn="r">
              <a:defRPr sz="1200">
                <a:latin typeface="Trebuchet MS" panose="020B0603020202020204" pitchFamily="34" charset="0"/>
              </a:defRPr>
            </a:lvl1pPr>
          </a:lstStyle>
          <a:p>
            <a:pPr fontAlgn="auto">
              <a:spcBef>
                <a:spcPts val="0"/>
              </a:spcBef>
              <a:spcAft>
                <a:spcPts val="0"/>
              </a:spcAft>
              <a:defRPr/>
            </a:pPr>
            <a:r>
              <a:rPr lang="de-DE" sz="788" dirty="0">
                <a:cs typeface="+mn-cs"/>
              </a:rPr>
              <a:t>www.ph-ludwigsburg.de</a:t>
            </a: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r="44881"/>
          <a:stretch>
            <a:fillRect/>
          </a:stretch>
        </p:blipFill>
        <p:spPr bwMode="auto">
          <a:xfrm>
            <a:off x="0" y="4711703"/>
            <a:ext cx="21600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692772" y="2699105"/>
            <a:ext cx="7499229" cy="1362075"/>
          </a:xfrm>
          <a:solidFill>
            <a:schemeClr val="bg1"/>
          </a:solidFill>
        </p:spPr>
        <p:txBody>
          <a:bodyPr lIns="360000" rIns="360000" anchor="t"/>
          <a:lstStyle>
            <a:lvl1pPr marL="0" indent="0" algn="r">
              <a:tabLst>
                <a:tab pos="2956322" algn="l"/>
              </a:tabLst>
              <a:defRPr sz="3000" b="1" cap="all"/>
            </a:lvl1pPr>
          </a:lstStyle>
          <a:p>
            <a:r>
              <a:rPr lang="de-DE"/>
              <a:t>Titelmasterformat durch Klicken bearbeiten</a:t>
            </a:r>
            <a:endParaRPr lang="de-DE" dirty="0"/>
          </a:p>
        </p:txBody>
      </p:sp>
      <p:sp>
        <p:nvSpPr>
          <p:cNvPr id="3" name="Textplatzhalter 2"/>
          <p:cNvSpPr>
            <a:spLocks noGrp="1"/>
          </p:cNvSpPr>
          <p:nvPr>
            <p:ph type="body" idx="1"/>
          </p:nvPr>
        </p:nvSpPr>
        <p:spPr>
          <a:xfrm>
            <a:off x="0" y="4063974"/>
            <a:ext cx="12192000" cy="648000"/>
          </a:xfrm>
          <a:solidFill>
            <a:srgbClr val="006633"/>
          </a:solidFill>
        </p:spPr>
        <p:txBody>
          <a:bodyPr lIns="360000" rIns="360000" anchor="ctr"/>
          <a:lstStyle>
            <a:lvl1pPr marL="0" indent="0" algn="r">
              <a:buNone/>
              <a:defRPr sz="1500" cap="all" baseline="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pic>
        <p:nvPicPr>
          <p:cNvPr id="10" name="Grafik 9">
            <a:extLst>
              <a:ext uri="{FF2B5EF4-FFF2-40B4-BE49-F238E27FC236}">
                <a16:creationId xmlns:a16="http://schemas.microsoft.com/office/drawing/2014/main" id="{78A25240-27E3-4B0A-8EF0-F7D4DE7578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2424" y="116451"/>
            <a:ext cx="2159496" cy="975584"/>
          </a:xfrm>
          <a:prstGeom prst="rect">
            <a:avLst/>
          </a:prstGeom>
        </p:spPr>
      </p:pic>
    </p:spTree>
    <p:extLst>
      <p:ext uri="{BB962C8B-B14F-4D97-AF65-F5344CB8AC3E}">
        <p14:creationId xmlns:p14="http://schemas.microsoft.com/office/powerpoint/2010/main" val="268267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Rechteck 4"/>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 name="Titel 1"/>
          <p:cNvSpPr>
            <a:spLocks noGrp="1"/>
          </p:cNvSpPr>
          <p:nvPr>
            <p:ph type="title"/>
          </p:nvPr>
        </p:nvSpPr>
        <p:spPr>
          <a:xfrm>
            <a:off x="609600" y="260648"/>
            <a:ext cx="8880000" cy="1143000"/>
          </a:xfrm>
        </p:spPr>
        <p:txBody>
          <a:bodyPr tIns="0" anchor="t"/>
          <a:lstStyle/>
          <a:p>
            <a:r>
              <a:rPr lang="de-DE"/>
              <a:t>Titelmasterformat durch Klicken bearbeiten</a:t>
            </a:r>
            <a:endParaRPr lang="de-DE" dirty="0"/>
          </a:p>
        </p:txBody>
      </p:sp>
      <p:sp>
        <p:nvSpPr>
          <p:cNvPr id="3" name="Inhaltsplatzhalt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9"/>
          <p:cNvSpPr>
            <a:spLocks noGrp="1"/>
          </p:cNvSpPr>
          <p:nvPr>
            <p:ph type="dt" sz="half" idx="10"/>
          </p:nvPr>
        </p:nvSpPr>
        <p:spPr/>
        <p:txBody>
          <a:bodyPr/>
          <a:lstStyle>
            <a:lvl1pPr>
              <a:defRPr/>
            </a:lvl1pPr>
          </a:lstStyle>
          <a:p>
            <a:pPr>
              <a:defRPr/>
            </a:pPr>
            <a:fld id="{82DFB358-FDA7-4EF6-8FBA-D2978A4F456C}" type="datetime1">
              <a:rPr lang="de-DE" smtClean="0"/>
              <a:t>06.09.2024</a:t>
            </a:fld>
            <a:endParaRPr dirty="0"/>
          </a:p>
        </p:txBody>
      </p:sp>
      <p:sp>
        <p:nvSpPr>
          <p:cNvPr id="9" name="Foliennummernplatzhalter 11"/>
          <p:cNvSpPr>
            <a:spLocks noGrp="1"/>
          </p:cNvSpPr>
          <p:nvPr>
            <p:ph type="sldNum" sz="quarter" idx="12"/>
          </p:nvPr>
        </p:nvSpPr>
        <p:spPr/>
        <p:txBody>
          <a:bodyPr/>
          <a:lstStyle>
            <a:lvl1pPr>
              <a:defRPr/>
            </a:lvl1pPr>
          </a:lstStyle>
          <a:p>
            <a:pPr>
              <a:defRPr/>
            </a:pPr>
            <a:fld id="{132A64DD-9F16-42C8-8591-13B578CCC8DB}" type="slidenum">
              <a:rPr lang="de-DE"/>
              <a:pPr>
                <a:defRPr/>
              </a:pPr>
              <a:t>‹Nr.›</a:t>
            </a:fld>
            <a:endParaRPr lang="de-DE" dirty="0"/>
          </a:p>
        </p:txBody>
      </p:sp>
      <p:pic>
        <p:nvPicPr>
          <p:cNvPr id="11" name="Grafik 10">
            <a:extLst>
              <a:ext uri="{FF2B5EF4-FFF2-40B4-BE49-F238E27FC236}">
                <a16:creationId xmlns:a16="http://schemas.microsoft.com/office/drawing/2014/main" id="{976F5AFE-EA40-450C-8EAC-F60973F2CD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2424" y="116451"/>
            <a:ext cx="2159496" cy="975584"/>
          </a:xfrm>
          <a:prstGeom prst="rect">
            <a:avLst/>
          </a:prstGeom>
        </p:spPr>
      </p:pic>
    </p:spTree>
    <p:extLst>
      <p:ext uri="{BB962C8B-B14F-4D97-AF65-F5344CB8AC3E}">
        <p14:creationId xmlns:p14="http://schemas.microsoft.com/office/powerpoint/2010/main" val="305807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7" name="Rechteck 6"/>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 name="Titel 1"/>
          <p:cNvSpPr>
            <a:spLocks noGrp="1"/>
          </p:cNvSpPr>
          <p:nvPr>
            <p:ph type="title"/>
          </p:nvPr>
        </p:nvSpPr>
        <p:spPr>
          <a:xfrm>
            <a:off x="609600" y="260648"/>
            <a:ext cx="8880000" cy="1143000"/>
          </a:xfrm>
        </p:spPr>
        <p:txBody>
          <a:bodyPr tIns="0" anchor="t"/>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11"/>
          <p:cNvSpPr>
            <a:spLocks noGrp="1"/>
          </p:cNvSpPr>
          <p:nvPr>
            <p:ph type="dt" sz="half" idx="10"/>
          </p:nvPr>
        </p:nvSpPr>
        <p:spPr/>
        <p:txBody>
          <a:bodyPr/>
          <a:lstStyle>
            <a:lvl1pPr>
              <a:defRPr/>
            </a:lvl1pPr>
          </a:lstStyle>
          <a:p>
            <a:pPr>
              <a:defRPr/>
            </a:pPr>
            <a:fld id="{AD2A2983-93C4-4183-BF1F-D14772FDACF1}" type="datetime1">
              <a:rPr lang="de-DE" smtClean="0"/>
              <a:t>06.09.2024</a:t>
            </a:fld>
            <a:endParaRPr dirty="0"/>
          </a:p>
        </p:txBody>
      </p:sp>
      <p:sp>
        <p:nvSpPr>
          <p:cNvPr id="11" name="Foliennummernplatzhalter 13"/>
          <p:cNvSpPr>
            <a:spLocks noGrp="1"/>
          </p:cNvSpPr>
          <p:nvPr>
            <p:ph type="sldNum" sz="quarter" idx="12"/>
          </p:nvPr>
        </p:nvSpPr>
        <p:spPr/>
        <p:txBody>
          <a:bodyPr/>
          <a:lstStyle>
            <a:lvl1pPr>
              <a:defRPr/>
            </a:lvl1pPr>
          </a:lstStyle>
          <a:p>
            <a:pPr>
              <a:defRPr/>
            </a:pPr>
            <a:fld id="{E5A68979-B5A5-473A-8F45-A7D01DD59003}" type="slidenum">
              <a:rPr lang="de-DE"/>
              <a:pPr>
                <a:defRPr/>
              </a:pPr>
              <a:t>‹Nr.›</a:t>
            </a:fld>
            <a:endParaRPr lang="de-DE" dirty="0"/>
          </a:p>
        </p:txBody>
      </p:sp>
      <p:pic>
        <p:nvPicPr>
          <p:cNvPr id="13" name="Grafik 12">
            <a:extLst>
              <a:ext uri="{FF2B5EF4-FFF2-40B4-BE49-F238E27FC236}">
                <a16:creationId xmlns:a16="http://schemas.microsoft.com/office/drawing/2014/main" id="{E5ACAF3E-CBD1-4293-96F8-2CE8A72327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2424" y="116451"/>
            <a:ext cx="2159496" cy="975584"/>
          </a:xfrm>
          <a:prstGeom prst="rect">
            <a:avLst/>
          </a:prstGeom>
        </p:spPr>
      </p:pic>
    </p:spTree>
    <p:extLst>
      <p:ext uri="{BB962C8B-B14F-4D97-AF65-F5344CB8AC3E}">
        <p14:creationId xmlns:p14="http://schemas.microsoft.com/office/powerpoint/2010/main" val="26102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p:nvPr/>
        </p:nvSpPr>
        <p:spPr>
          <a:xfrm>
            <a:off x="0" y="6742116"/>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4" name="Datumsplatzhalter 6"/>
          <p:cNvSpPr>
            <a:spLocks noGrp="1"/>
          </p:cNvSpPr>
          <p:nvPr>
            <p:ph type="dt" sz="half" idx="10"/>
          </p:nvPr>
        </p:nvSpPr>
        <p:spPr/>
        <p:txBody>
          <a:bodyPr/>
          <a:lstStyle>
            <a:lvl1pPr>
              <a:defRPr/>
            </a:lvl1pPr>
          </a:lstStyle>
          <a:p>
            <a:pPr>
              <a:defRPr/>
            </a:pPr>
            <a:fld id="{9D4E8C2F-4950-4999-B6B5-B9AB29E6B07B}" type="datetime1">
              <a:rPr lang="de-DE" smtClean="0"/>
              <a:t>06.09.2024</a:t>
            </a:fld>
            <a:endParaRPr dirty="0"/>
          </a:p>
        </p:txBody>
      </p:sp>
      <p:sp>
        <p:nvSpPr>
          <p:cNvPr id="6" name="Foliennummernplatzhalter 8"/>
          <p:cNvSpPr>
            <a:spLocks noGrp="1"/>
          </p:cNvSpPr>
          <p:nvPr>
            <p:ph type="sldNum" sz="quarter" idx="12"/>
          </p:nvPr>
        </p:nvSpPr>
        <p:spPr/>
        <p:txBody>
          <a:bodyPr/>
          <a:lstStyle>
            <a:lvl1pPr>
              <a:defRPr/>
            </a:lvl1pPr>
          </a:lstStyle>
          <a:p>
            <a:pPr>
              <a:defRPr/>
            </a:pPr>
            <a:fld id="{DD7F52B7-A86F-4F71-A431-0CB54C60B002}" type="slidenum">
              <a:rPr lang="de-DE"/>
              <a:pPr>
                <a:defRPr/>
              </a:pPr>
              <a:t>‹Nr.›</a:t>
            </a:fld>
            <a:endParaRPr lang="de-DE" dirty="0"/>
          </a:p>
        </p:txBody>
      </p:sp>
      <p:pic>
        <p:nvPicPr>
          <p:cNvPr id="8" name="Grafik 7">
            <a:extLst>
              <a:ext uri="{FF2B5EF4-FFF2-40B4-BE49-F238E27FC236}">
                <a16:creationId xmlns:a16="http://schemas.microsoft.com/office/drawing/2014/main" id="{A7D94774-69AC-48C6-A820-C7A0666A7A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2424" y="116451"/>
            <a:ext cx="2159496" cy="975584"/>
          </a:xfrm>
          <a:prstGeom prst="rect">
            <a:avLst/>
          </a:prstGeom>
        </p:spPr>
      </p:pic>
    </p:spTree>
    <p:extLst>
      <p:ext uri="{BB962C8B-B14F-4D97-AF65-F5344CB8AC3E}">
        <p14:creationId xmlns:p14="http://schemas.microsoft.com/office/powerpoint/2010/main" val="182089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2"/>
                </a:solidFill>
              </a:defRPr>
            </a:lvl1pPr>
          </a:lstStyle>
          <a:p>
            <a:r>
              <a:rPr lang="de-DE"/>
              <a:t>Titelmasterformat durch Klicken bearbeiten</a:t>
            </a:r>
            <a:endParaRPr lang="de-DE" dirty="0"/>
          </a:p>
        </p:txBody>
      </p:sp>
      <p:sp>
        <p:nvSpPr>
          <p:cNvPr id="3" name="Inhaltsplatzhalter 2"/>
          <p:cNvSpPr>
            <a:spLocks noGrp="1"/>
          </p:cNvSpPr>
          <p:nvPr>
            <p:ph idx="1" hasCustomPrompt="1"/>
          </p:nvPr>
        </p:nvSpPr>
        <p:spPr/>
        <p:txBody>
          <a:body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dirty="0">
                <a:solidFill>
                  <a:srgbClr val="000000"/>
                </a:solidFill>
              </a:rPr>
              <a:t>15.12.2013</a:t>
            </a:r>
          </a:p>
        </p:txBody>
      </p:sp>
      <p:sp>
        <p:nvSpPr>
          <p:cNvPr id="5" name="Fußzeilenplatzhalter 4"/>
          <p:cNvSpPr>
            <a:spLocks noGrp="1"/>
          </p:cNvSpPr>
          <p:nvPr>
            <p:ph type="ftr" sz="quarter" idx="11"/>
          </p:nvPr>
        </p:nvSpPr>
        <p:spPr/>
        <p:txBody>
          <a:bodyPr/>
          <a:lstStyle/>
          <a:p>
            <a:r>
              <a:rPr lang="de-DE" dirty="0">
                <a:solidFill>
                  <a:srgbClr val="000000"/>
                </a:solidFill>
              </a:rPr>
              <a:t>/  </a:t>
            </a:r>
            <a:r>
              <a:rPr lang="de-DE" dirty="0" err="1">
                <a:solidFill>
                  <a:srgbClr val="000000"/>
                </a:solidFill>
              </a:rPr>
              <a:t>Praesentationstitel</a:t>
            </a:r>
            <a:endParaRPr lang="de-DE" dirty="0">
              <a:solidFill>
                <a:srgbClr val="000000"/>
              </a:solidFill>
            </a:endParaRPr>
          </a:p>
        </p:txBody>
      </p:sp>
      <p:sp>
        <p:nvSpPr>
          <p:cNvPr id="6" name="Foliennummernplatzhalter 5"/>
          <p:cNvSpPr>
            <a:spLocks noGrp="1"/>
          </p:cNvSpPr>
          <p:nvPr>
            <p:ph type="sldNum" sz="quarter" idx="12"/>
          </p:nvPr>
        </p:nvSpPr>
        <p:spPr/>
        <p:txBody>
          <a:bodyPr rIns="7200"/>
          <a:lstStyle>
            <a:lvl1pPr>
              <a:defRPr>
                <a:solidFill>
                  <a:schemeClr val="tx2"/>
                </a:solidFill>
              </a:defRPr>
            </a:lvl1pPr>
          </a:lstStyle>
          <a:p>
            <a:fld id="{C05EE493-AD2E-4872-B2F6-8F12A747F0A5}" type="slidenum">
              <a:rPr lang="de-DE" smtClean="0">
                <a:solidFill>
                  <a:srgbClr val="ED8B00"/>
                </a:solidFill>
              </a:rPr>
              <a:pPr/>
              <a:t>‹Nr.›</a:t>
            </a:fld>
            <a:endParaRPr lang="de-DE" dirty="0">
              <a:solidFill>
                <a:srgbClr val="ED8B00"/>
              </a:solidFill>
            </a:endParaRPr>
          </a:p>
        </p:txBody>
      </p:sp>
      <p:sp>
        <p:nvSpPr>
          <p:cNvPr id="9" name="Textplatzhalter 7"/>
          <p:cNvSpPr>
            <a:spLocks noGrp="1"/>
          </p:cNvSpPr>
          <p:nvPr>
            <p:ph type="body" sz="quarter" idx="14" hasCustomPrompt="1"/>
          </p:nvPr>
        </p:nvSpPr>
        <p:spPr>
          <a:xfrm>
            <a:off x="1007435" y="115888"/>
            <a:ext cx="8449832" cy="216470"/>
          </a:xfrm>
        </p:spPr>
        <p:txBody>
          <a:bodyPr lIns="18000" anchor="b" anchorCtr="0">
            <a:noAutofit/>
          </a:bodyPr>
          <a:lstStyle>
            <a:lvl1pPr marL="0" indent="0">
              <a:buFont typeface="Arial" panose="020B0604020202020204" pitchFamily="34" charset="0"/>
              <a:buNone/>
              <a:defRPr sz="900" b="0" cap="all">
                <a:solidFill>
                  <a:schemeClr val="tx2"/>
                </a:solidFill>
                <a:latin typeface="+mn-lt"/>
              </a:defRPr>
            </a:lvl1pPr>
            <a:lvl2pPr marL="0" indent="0">
              <a:buFont typeface="Arial" panose="020B0604020202020204" pitchFamily="34" charset="0"/>
              <a:buNone/>
              <a:defRPr sz="900" b="0" cap="all">
                <a:solidFill>
                  <a:schemeClr val="tx2"/>
                </a:solidFill>
                <a:latin typeface="+mn-lt"/>
              </a:defRPr>
            </a:lvl2pPr>
            <a:lvl3pPr marL="0" indent="0">
              <a:buNone/>
              <a:defRPr sz="900" b="0" cap="all">
                <a:solidFill>
                  <a:schemeClr val="tx2"/>
                </a:solidFill>
                <a:latin typeface="+mn-lt"/>
              </a:defRPr>
            </a:lvl3pPr>
            <a:lvl4pPr marL="0" indent="0">
              <a:buNone/>
              <a:defRPr sz="900" b="0" cap="all">
                <a:solidFill>
                  <a:schemeClr val="tx2"/>
                </a:solidFill>
                <a:latin typeface="+mn-lt"/>
              </a:defRPr>
            </a:lvl4pPr>
            <a:lvl5pPr marL="0" indent="0">
              <a:buNone/>
              <a:defRPr sz="900" b="0" i="0" cap="all">
                <a:solidFill>
                  <a:schemeClr val="tx2"/>
                </a:solidFill>
                <a:latin typeface="+mn-lt"/>
              </a:defRPr>
            </a:lvl5pPr>
            <a:lvl6pPr marL="0" indent="0">
              <a:buNone/>
              <a:defRPr sz="900" b="0" cap="all">
                <a:solidFill>
                  <a:schemeClr val="tx2"/>
                </a:solidFill>
                <a:latin typeface="+mn-lt"/>
              </a:defRPr>
            </a:lvl6pPr>
            <a:lvl7pPr marL="0" indent="0">
              <a:buNone/>
              <a:defRPr sz="900" b="0" cap="all">
                <a:solidFill>
                  <a:schemeClr val="tx2"/>
                </a:solidFill>
                <a:latin typeface="+mn-lt"/>
              </a:defRPr>
            </a:lvl7pPr>
            <a:lvl8pPr marL="0" indent="0">
              <a:buNone/>
              <a:defRPr sz="900" b="0" cap="all">
                <a:solidFill>
                  <a:schemeClr val="tx2"/>
                </a:solidFill>
                <a:latin typeface="+mn-lt"/>
              </a:defRPr>
            </a:lvl8pPr>
            <a:lvl9pPr marL="0" indent="0">
              <a:buNone/>
              <a:defRPr sz="900" b="0" cap="all">
                <a:solidFill>
                  <a:schemeClr val="tx2"/>
                </a:solidFill>
                <a:latin typeface="+mn-lt"/>
              </a:defRPr>
            </a:lvl9pPr>
          </a:lstStyle>
          <a:p>
            <a:pPr lvl="0"/>
            <a:r>
              <a:rPr lang="de-DE" dirty="0"/>
              <a:t>/  Kapitel X  /  Kapitelbenennung</a:t>
            </a:r>
          </a:p>
        </p:txBody>
      </p:sp>
    </p:spTree>
    <p:extLst>
      <p:ext uri="{BB962C8B-B14F-4D97-AF65-F5344CB8AC3E}">
        <p14:creationId xmlns:p14="http://schemas.microsoft.com/office/powerpoint/2010/main" val="77989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oliennummernplatzhalter 5"/>
          <p:cNvSpPr>
            <a:spLocks noGrp="1"/>
          </p:cNvSpPr>
          <p:nvPr>
            <p:ph type="sldNum" sz="quarter" idx="4"/>
          </p:nvPr>
        </p:nvSpPr>
        <p:spPr>
          <a:xfrm>
            <a:off x="8915400" y="6356353"/>
            <a:ext cx="2844800" cy="365125"/>
          </a:xfrm>
          <a:prstGeom prst="rect">
            <a:avLst/>
          </a:prstGeom>
        </p:spPr>
        <p:txBody>
          <a:bodyPr vert="horz" lIns="91440" tIns="45720" rIns="0" bIns="45720" rtlCol="0" anchor="ctr"/>
          <a:lstStyle>
            <a:lvl1pPr algn="r" fontAlgn="auto">
              <a:spcBef>
                <a:spcPts val="0"/>
              </a:spcBef>
              <a:spcAft>
                <a:spcPts val="0"/>
              </a:spcAft>
              <a:defRPr sz="600" smtClean="0">
                <a:solidFill>
                  <a:schemeClr val="accent6"/>
                </a:solidFill>
                <a:latin typeface="Trebuchet MS" panose="020B0603020202020204" pitchFamily="34" charset="0"/>
                <a:cs typeface="+mn-cs"/>
              </a:defRPr>
            </a:lvl1pPr>
          </a:lstStyle>
          <a:p>
            <a:pPr>
              <a:defRPr/>
            </a:pPr>
            <a:fld id="{8F60B147-AA76-401C-8F91-5D3D044213A5}" type="slidenum">
              <a:rPr lang="de-DE"/>
              <a:t>‹Nr.›</a:t>
            </a:fld>
            <a:endParaRPr lang="de-DE" dirty="0"/>
          </a:p>
        </p:txBody>
      </p:sp>
      <p:sp>
        <p:nvSpPr>
          <p:cNvPr id="4" name="Datumsplatzhalt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lang="de-DE" sz="600" smtClean="0">
                <a:solidFill>
                  <a:schemeClr val="accent6"/>
                </a:solidFill>
                <a:latin typeface="Trebuchet MS" panose="020B0603020202020204" pitchFamily="34" charset="0"/>
                <a:cs typeface="+mn-cs"/>
              </a:defRPr>
            </a:lvl1pPr>
          </a:lstStyle>
          <a:p>
            <a:pPr>
              <a:defRPr/>
            </a:pPr>
            <a:fld id="{BA258ABE-4EC0-4648-A6F0-484DB6379414}" type="datetime1">
              <a:rPr lang="de-DE" smtClean="0"/>
              <a:t>06.09.2024</a:t>
            </a:fld>
            <a:endParaRPr dirty="0"/>
          </a:p>
        </p:txBody>
      </p:sp>
      <p:sp>
        <p:nvSpPr>
          <p:cNvPr id="8" name="Textfeld 7"/>
          <p:cNvSpPr txBox="1"/>
          <p:nvPr userDrawn="1"/>
        </p:nvSpPr>
        <p:spPr>
          <a:xfrm>
            <a:off x="4166400" y="6357875"/>
            <a:ext cx="3859200" cy="363600"/>
          </a:xfrm>
          <a:prstGeom prst="rect">
            <a:avLst/>
          </a:prstGeom>
        </p:spPr>
        <p:txBody>
          <a:bodyPr vert="horz" lIns="68580" tIns="34290" rIns="68580" bIns="34290" rtlCol="0" anchor="ctr"/>
          <a:lstStyle>
            <a:defPPr>
              <a:defRPr lang="de-DE"/>
            </a:defPPr>
            <a:lvl1pPr algn="ctr" fontAlgn="auto">
              <a:spcBef>
                <a:spcPts val="0"/>
              </a:spcBef>
              <a:spcAft>
                <a:spcPts val="0"/>
              </a:spcAft>
              <a:defRPr sz="800">
                <a:solidFill>
                  <a:schemeClr val="accent6"/>
                </a:solidFill>
                <a:latin typeface="Trebuchet MS" panose="020B0603020202020204" pitchFamily="34" charset="0"/>
                <a:cs typeface="+mn-cs"/>
              </a:defRPr>
            </a:lvl1pPr>
          </a:lstStyle>
          <a:p>
            <a:pPr lvl="0"/>
            <a:r>
              <a:rPr lang="de-DE" sz="600" dirty="0"/>
              <a:t>&lt;Name&gt;</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hdr="0" ftr="0"/>
  <p:txStyles>
    <p:titleStyle>
      <a:lvl1pPr algn="ctr" rtl="0" eaLnBrk="1" fontAlgn="base" hangingPunct="1">
        <a:spcBef>
          <a:spcPct val="0"/>
        </a:spcBef>
        <a:spcAft>
          <a:spcPct val="0"/>
        </a:spcAft>
        <a:defRPr sz="3300" kern="1200">
          <a:solidFill>
            <a:schemeClr val="tx1"/>
          </a:solidFill>
          <a:latin typeface="Trebuchet MS" panose="020B0603020202020204" pitchFamily="34" charset="0"/>
          <a:ea typeface="+mj-ea"/>
          <a:cs typeface="+mj-cs"/>
        </a:defRPr>
      </a:lvl1pPr>
      <a:lvl2pPr algn="ctr" rtl="0" eaLnBrk="1" fontAlgn="base" hangingPunct="1">
        <a:spcBef>
          <a:spcPct val="0"/>
        </a:spcBef>
        <a:spcAft>
          <a:spcPct val="0"/>
        </a:spcAft>
        <a:defRPr sz="3300">
          <a:solidFill>
            <a:schemeClr val="tx1"/>
          </a:solidFill>
          <a:latin typeface="Trebuchet MS" pitchFamily="34" charset="0"/>
        </a:defRPr>
      </a:lvl2pPr>
      <a:lvl3pPr algn="ctr" rtl="0" eaLnBrk="1" fontAlgn="base" hangingPunct="1">
        <a:spcBef>
          <a:spcPct val="0"/>
        </a:spcBef>
        <a:spcAft>
          <a:spcPct val="0"/>
        </a:spcAft>
        <a:defRPr sz="3300">
          <a:solidFill>
            <a:schemeClr val="tx1"/>
          </a:solidFill>
          <a:latin typeface="Trebuchet MS" pitchFamily="34" charset="0"/>
        </a:defRPr>
      </a:lvl3pPr>
      <a:lvl4pPr algn="ctr" rtl="0" eaLnBrk="1" fontAlgn="base" hangingPunct="1">
        <a:spcBef>
          <a:spcPct val="0"/>
        </a:spcBef>
        <a:spcAft>
          <a:spcPct val="0"/>
        </a:spcAft>
        <a:defRPr sz="3300">
          <a:solidFill>
            <a:schemeClr val="tx1"/>
          </a:solidFill>
          <a:latin typeface="Trebuchet MS" pitchFamily="34" charset="0"/>
        </a:defRPr>
      </a:lvl4pPr>
      <a:lvl5pPr algn="ctr" rtl="0" eaLnBrk="1" fontAlgn="base" hangingPunct="1">
        <a:spcBef>
          <a:spcPct val="0"/>
        </a:spcBef>
        <a:spcAft>
          <a:spcPct val="0"/>
        </a:spcAft>
        <a:defRPr sz="3300">
          <a:solidFill>
            <a:schemeClr val="tx1"/>
          </a:solidFill>
          <a:latin typeface="Trebuchet MS" pitchFamily="34" charset="0"/>
        </a:defRPr>
      </a:lvl5pPr>
      <a:lvl6pPr marL="342900" algn="ctr" rtl="0" eaLnBrk="1" fontAlgn="base" hangingPunct="1">
        <a:spcBef>
          <a:spcPct val="0"/>
        </a:spcBef>
        <a:spcAft>
          <a:spcPct val="0"/>
        </a:spcAft>
        <a:defRPr sz="3300">
          <a:solidFill>
            <a:schemeClr val="tx1"/>
          </a:solidFill>
          <a:latin typeface="Trebuchet MS" pitchFamily="34" charset="0"/>
        </a:defRPr>
      </a:lvl6pPr>
      <a:lvl7pPr marL="685800" algn="ctr" rtl="0" eaLnBrk="1" fontAlgn="base" hangingPunct="1">
        <a:spcBef>
          <a:spcPct val="0"/>
        </a:spcBef>
        <a:spcAft>
          <a:spcPct val="0"/>
        </a:spcAft>
        <a:defRPr sz="3300">
          <a:solidFill>
            <a:schemeClr val="tx1"/>
          </a:solidFill>
          <a:latin typeface="Trebuchet MS" pitchFamily="34" charset="0"/>
        </a:defRPr>
      </a:lvl7pPr>
      <a:lvl8pPr marL="1028700" algn="ctr" rtl="0" eaLnBrk="1" fontAlgn="base" hangingPunct="1">
        <a:spcBef>
          <a:spcPct val="0"/>
        </a:spcBef>
        <a:spcAft>
          <a:spcPct val="0"/>
        </a:spcAft>
        <a:defRPr sz="3300">
          <a:solidFill>
            <a:schemeClr val="tx1"/>
          </a:solidFill>
          <a:latin typeface="Trebuchet MS" pitchFamily="34" charset="0"/>
        </a:defRPr>
      </a:lvl8pPr>
      <a:lvl9pPr marL="1371600" algn="ctr" rtl="0" eaLnBrk="1" fontAlgn="base" hangingPunct="1">
        <a:spcBef>
          <a:spcPct val="0"/>
        </a:spcBef>
        <a:spcAft>
          <a:spcPct val="0"/>
        </a:spcAft>
        <a:defRPr sz="3300">
          <a:solidFill>
            <a:schemeClr val="tx1"/>
          </a:solidFill>
          <a:latin typeface="Trebuchet MS"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rgbClr val="797979"/>
          </a:solidFill>
          <a:latin typeface="Trebuchet MS" panose="020B0603020202020204"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rgbClr val="797979"/>
          </a:solidFill>
          <a:latin typeface="Trebuchet MS" panose="020B0603020202020204" pitchFamily="34"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rgbClr val="797979"/>
          </a:solidFill>
          <a:latin typeface="Trebuchet MS" panose="020B0603020202020204"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rgbClr val="797979"/>
          </a:solidFill>
          <a:latin typeface="Trebuchet MS" panose="020B0603020202020204"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rgbClr val="797979"/>
          </a:solidFill>
          <a:latin typeface="Trebuchet MS" panose="020B0603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s://www.ph-ludwigsburg.de/international/incomings/warum-phl" TargetMode="External"/><Relationship Id="rId5" Type="http://schemas.openxmlformats.org/officeDocument/2006/relationships/image" Target="../media/image22.jpe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mailto:incomings@ph-ludwigsburg.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youtu.be/Ef9v0QX55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qtEk2SXNlQA" TargetMode="External"/><Relationship Id="rId5" Type="http://schemas.openxmlformats.org/officeDocument/2006/relationships/image" Target="../media/image5.pn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hU1oFIxvLU"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sf.ph-ludwigsburg.de/qisserverlb/rds?state=wtree&amp;search=1&amp;category=veranstaltung.browse&amp;navigationPosition=lectures%2Clectureindex&amp;breadcrumb=lectureindex&amp;topitem=lectures&amp;subitem=lectureindex&amp;noDBAction=y&amp;init=y" TargetMode="External"/><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ph-ludwigsburg.de/fileadmin/phlb/international/Incomings/International_Course_Package.pdf" TargetMode="External"/><Relationship Id="rId4" Type="http://schemas.openxmlformats.org/officeDocument/2006/relationships/hyperlink" Target="https://lsf.ph-ludwigsburg.de/qisserverlb/rds?state=wtree&amp;search=1&amp;trex=step&amp;root120232=149911%7C148979&amp;P.vx=kur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a:extLst>
              <a:ext uri="{FF2B5EF4-FFF2-40B4-BE49-F238E27FC236}">
                <a16:creationId xmlns:a16="http://schemas.microsoft.com/office/drawing/2014/main" id="{53B0AD45-3B95-4793-BE0A-A13423C64351}"/>
              </a:ext>
            </a:extLst>
          </p:cNvPr>
          <p:cNvSpPr>
            <a:spLocks noGrp="1"/>
          </p:cNvSpPr>
          <p:nvPr>
            <p:ph type="subTitle" idx="1"/>
          </p:nvPr>
        </p:nvSpPr>
        <p:spPr>
          <a:xfrm>
            <a:off x="0" y="4064968"/>
            <a:ext cx="12192003" cy="647006"/>
          </a:xfrm>
        </p:spPr>
        <p:txBody>
          <a:bodyPr>
            <a:normAutofit/>
          </a:bodyPr>
          <a:lstStyle/>
          <a:p>
            <a:pPr algn="l"/>
            <a:r>
              <a:rPr lang="de-DE" sz="1600" dirty="0"/>
              <a:t>							</a:t>
            </a:r>
          </a:p>
        </p:txBody>
      </p:sp>
      <p:sp>
        <p:nvSpPr>
          <p:cNvPr id="9218" name="Titel 5"/>
          <p:cNvSpPr>
            <a:spLocks noGrp="1"/>
          </p:cNvSpPr>
          <p:nvPr>
            <p:ph type="ctrTitle"/>
          </p:nvPr>
        </p:nvSpPr>
        <p:spPr>
          <a:xfrm>
            <a:off x="4692771" y="4941168"/>
            <a:ext cx="7499229" cy="1259260"/>
          </a:xfrm>
        </p:spPr>
        <p:txBody>
          <a:bodyPr/>
          <a:lstStyle/>
          <a:p>
            <a:r>
              <a:rPr lang="de-DE" altLang="de-DE" dirty="0"/>
              <a:t>Pädagogische Hochschule Ludwigsburg</a:t>
            </a:r>
          </a:p>
        </p:txBody>
      </p:sp>
      <p:pic>
        <p:nvPicPr>
          <p:cNvPr id="13" name="Bildplatzhalter 12">
            <a:extLst>
              <a:ext uri="{FF2B5EF4-FFF2-40B4-BE49-F238E27FC236}">
                <a16:creationId xmlns:a16="http://schemas.microsoft.com/office/drawing/2014/main" id="{EFAF8410-8102-4E54-BF35-9B20821B4C39}"/>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3528" b="28978"/>
          <a:stretch/>
        </p:blipFill>
        <p:spPr>
          <a:xfrm>
            <a:off x="-25771" y="12329"/>
            <a:ext cx="9019778" cy="405264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52665" y="-910357"/>
            <a:ext cx="7920880" cy="5078313"/>
          </a:xfrm>
          <a:prstGeom prst="rect">
            <a:avLst/>
          </a:prstGeom>
          <a:noFill/>
        </p:spPr>
        <p:txBody>
          <a:bodyPr wrap="square" rtlCol="0">
            <a:spAutoFit/>
          </a:bodyPr>
          <a:lstStyle/>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a:p>
            <a:pPr>
              <a:defRPr/>
            </a:pPr>
            <a:endParaRPr lang="de-DE" dirty="0">
              <a:solidFill>
                <a:srgbClr val="006633"/>
              </a:solidFill>
            </a:endParaRPr>
          </a:p>
        </p:txBody>
      </p:sp>
      <p:graphicFrame>
        <p:nvGraphicFramePr>
          <p:cNvPr id="2" name="Diagramm 1"/>
          <p:cNvGraphicFramePr/>
          <p:nvPr/>
        </p:nvGraphicFramePr>
        <p:xfrm>
          <a:off x="2207568" y="1397000"/>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el 1"/>
          <p:cNvSpPr txBox="1">
            <a:spLocks/>
          </p:cNvSpPr>
          <p:nvPr/>
        </p:nvSpPr>
        <p:spPr>
          <a:xfrm>
            <a:off x="1384558" y="103956"/>
            <a:ext cx="7488832"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Trebuchet MS" panose="020B0603020202020204" pitchFamily="34" charset="0"/>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a:lstStyle>
          <a:p>
            <a:pPr>
              <a:defRPr/>
            </a:pPr>
            <a:r>
              <a:rPr lang="en-US" sz="3300" dirty="0">
                <a:solidFill>
                  <a:srgbClr val="006633"/>
                </a:solidFill>
              </a:rPr>
              <a:t>Service für </a:t>
            </a:r>
            <a:r>
              <a:rPr lang="de-DE" sz="3300" dirty="0">
                <a:solidFill>
                  <a:srgbClr val="006633"/>
                </a:solidFill>
              </a:rPr>
              <a:t>Austauschstudierende</a:t>
            </a:r>
          </a:p>
          <a:p>
            <a:pPr>
              <a:defRPr/>
            </a:pPr>
            <a:endParaRPr lang="de-DE" sz="4000" dirty="0">
              <a:solidFill>
                <a:srgbClr val="006633"/>
              </a:solidFill>
            </a:endParaRPr>
          </a:p>
          <a:p>
            <a:pPr algn="l">
              <a:defRPr/>
            </a:pPr>
            <a:endParaRPr lang="de-DE" sz="4000" dirty="0">
              <a:solidFill>
                <a:srgbClr val="006633"/>
              </a:solidFill>
            </a:endParaRPr>
          </a:p>
        </p:txBody>
      </p:sp>
      <p:graphicFrame>
        <p:nvGraphicFramePr>
          <p:cNvPr id="3" name="Diagramm 2">
            <a:extLst>
              <a:ext uri="{FF2B5EF4-FFF2-40B4-BE49-F238E27FC236}">
                <a16:creationId xmlns:a16="http://schemas.microsoft.com/office/drawing/2014/main" id="{BFA20059-C069-4E6C-A59A-DCC090E0E705}"/>
              </a:ext>
            </a:extLst>
          </p:cNvPr>
          <p:cNvGraphicFramePr/>
          <p:nvPr>
            <p:extLst>
              <p:ext uri="{D42A27DB-BD31-4B8C-83A1-F6EECF244321}">
                <p14:modId xmlns:p14="http://schemas.microsoft.com/office/powerpoint/2010/main" val="3817607241"/>
              </p:ext>
            </p:extLst>
          </p:nvPr>
        </p:nvGraphicFramePr>
        <p:xfrm>
          <a:off x="689622" y="1089388"/>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hteck: abgerundete Ecken 3">
            <a:extLst>
              <a:ext uri="{FF2B5EF4-FFF2-40B4-BE49-F238E27FC236}">
                <a16:creationId xmlns:a16="http://schemas.microsoft.com/office/drawing/2014/main" id="{7F747B92-C467-451D-BB1A-AE048D724DA4}"/>
              </a:ext>
            </a:extLst>
          </p:cNvPr>
          <p:cNvSpPr/>
          <p:nvPr/>
        </p:nvSpPr>
        <p:spPr>
          <a:xfrm>
            <a:off x="9192344" y="1628800"/>
            <a:ext cx="2841813" cy="4064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de-DE" sz="2800" dirty="0">
              <a:solidFill>
                <a:schemeClr val="bg1"/>
              </a:solidFill>
              <a:latin typeface="+mj-lt"/>
            </a:endParaRPr>
          </a:p>
          <a:p>
            <a:pPr lvl="0" algn="ctr"/>
            <a:endParaRPr lang="de-DE" sz="2800" dirty="0">
              <a:solidFill>
                <a:schemeClr val="bg1"/>
              </a:solidFill>
              <a:latin typeface="+mj-lt"/>
            </a:endParaRPr>
          </a:p>
          <a:p>
            <a:pPr lvl="0" algn="ctr"/>
            <a:r>
              <a:rPr lang="de-DE" sz="2800" dirty="0">
                <a:solidFill>
                  <a:schemeClr val="bg1"/>
                </a:solidFill>
                <a:latin typeface="+mj-lt"/>
              </a:rPr>
              <a:t>Garantierte Unterkunft</a:t>
            </a:r>
          </a:p>
          <a:p>
            <a:pPr lvl="0" algn="ctr"/>
            <a:r>
              <a:rPr lang="de-DE" sz="2800" dirty="0">
                <a:solidFill>
                  <a:schemeClr val="bg1"/>
                </a:solidFill>
                <a:latin typeface="+mj-lt"/>
              </a:rPr>
              <a:t> </a:t>
            </a:r>
          </a:p>
          <a:p>
            <a:pPr lvl="0" algn="ctr"/>
            <a:r>
              <a:rPr lang="de-DE" sz="1600" dirty="0">
                <a:solidFill>
                  <a:schemeClr val="bg1"/>
                </a:solidFill>
                <a:latin typeface="+mj-lt"/>
              </a:rPr>
              <a:t>im nahe gelegenen Studierendenwohnheim</a:t>
            </a:r>
          </a:p>
        </p:txBody>
      </p:sp>
      <p:sp>
        <p:nvSpPr>
          <p:cNvPr id="6" name="Additionszeichen 5">
            <a:extLst>
              <a:ext uri="{FF2B5EF4-FFF2-40B4-BE49-F238E27FC236}">
                <a16:creationId xmlns:a16="http://schemas.microsoft.com/office/drawing/2014/main" id="{E69294E7-C6FB-4D40-B279-600AF1C51320}"/>
              </a:ext>
            </a:extLst>
          </p:cNvPr>
          <p:cNvSpPr/>
          <p:nvPr/>
        </p:nvSpPr>
        <p:spPr>
          <a:xfrm>
            <a:off x="10128447" y="1916832"/>
            <a:ext cx="1076237" cy="100811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110464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609600" y="342110"/>
            <a:ext cx="8907237" cy="1143000"/>
          </a:xfrm>
        </p:spPr>
        <p:txBody>
          <a:bodyPr/>
          <a:lstStyle/>
          <a:p>
            <a:r>
              <a:rPr lang="de-DE" altLang="de-DE" dirty="0"/>
              <a:t>Wohnen - Studentendorf Ludwigsburg</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dirty="0"/>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11</a:t>
            </a:fld>
            <a:endParaRPr lang="de-DE" dirty="0"/>
          </a:p>
        </p:txBody>
      </p:sp>
      <p:pic>
        <p:nvPicPr>
          <p:cNvPr id="5" name="Grafik 4">
            <a:extLst>
              <a:ext uri="{FF2B5EF4-FFF2-40B4-BE49-F238E27FC236}">
                <a16:creationId xmlns:a16="http://schemas.microsoft.com/office/drawing/2014/main" id="{F5A1FF1D-27B6-42D3-9C9C-F593ABCAD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59" y="1196752"/>
            <a:ext cx="4147380" cy="2546943"/>
          </a:xfrm>
          <a:prstGeom prst="rect">
            <a:avLst/>
          </a:prstGeom>
        </p:spPr>
      </p:pic>
      <p:sp>
        <p:nvSpPr>
          <p:cNvPr id="7" name="Textfeld 6">
            <a:extLst>
              <a:ext uri="{FF2B5EF4-FFF2-40B4-BE49-F238E27FC236}">
                <a16:creationId xmlns:a16="http://schemas.microsoft.com/office/drawing/2014/main" id="{CB7893CA-B19C-456A-B231-5802CB6BEBF5}"/>
              </a:ext>
            </a:extLst>
          </p:cNvPr>
          <p:cNvSpPr txBox="1"/>
          <p:nvPr/>
        </p:nvSpPr>
        <p:spPr>
          <a:xfrm>
            <a:off x="609600" y="3902681"/>
            <a:ext cx="3990122" cy="276999"/>
          </a:xfrm>
          <a:prstGeom prst="rect">
            <a:avLst/>
          </a:prstGeom>
          <a:noFill/>
        </p:spPr>
        <p:txBody>
          <a:bodyPr wrap="square" rtlCol="0">
            <a:spAutoFit/>
          </a:bodyPr>
          <a:lstStyle/>
          <a:p>
            <a:r>
              <a:rPr lang="de-DE" sz="1200" dirty="0">
                <a:solidFill>
                  <a:schemeClr val="accent6"/>
                </a:solidFill>
                <a:latin typeface="+mj-lt"/>
              </a:rPr>
              <a:t>Studentendorf © Studierendenwerk Stuttgart/ Kuhn</a:t>
            </a:r>
          </a:p>
        </p:txBody>
      </p:sp>
      <p:sp>
        <p:nvSpPr>
          <p:cNvPr id="16" name="Textfeld 15">
            <a:extLst>
              <a:ext uri="{FF2B5EF4-FFF2-40B4-BE49-F238E27FC236}">
                <a16:creationId xmlns:a16="http://schemas.microsoft.com/office/drawing/2014/main" id="{29DCD684-B514-43CD-916A-D43F75EFA0CE}"/>
              </a:ext>
            </a:extLst>
          </p:cNvPr>
          <p:cNvSpPr txBox="1"/>
          <p:nvPr/>
        </p:nvSpPr>
        <p:spPr>
          <a:xfrm>
            <a:off x="4727848" y="1196752"/>
            <a:ext cx="7313724"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6"/>
                </a:solidFill>
                <a:latin typeface="+mj-lt"/>
              </a:rPr>
              <a:t>Lage: 3 Gehminuten </a:t>
            </a:r>
            <a:r>
              <a:rPr lang="en-US" dirty="0" err="1">
                <a:solidFill>
                  <a:schemeClr val="accent6"/>
                </a:solidFill>
                <a:latin typeface="+mj-lt"/>
              </a:rPr>
              <a:t>zur</a:t>
            </a:r>
            <a:r>
              <a:rPr lang="en-US" dirty="0">
                <a:solidFill>
                  <a:schemeClr val="accent6"/>
                </a:solidFill>
                <a:latin typeface="+mj-lt"/>
              </a:rPr>
              <a:t> Hochschule; S-Bahn-Haltestelle in nur 2 Min. zu Fuß; Supermarkt, Bank, Post, Apotheke und Ärzte in max. 5 Min. Fußweg </a:t>
            </a:r>
          </a:p>
          <a:p>
            <a:pPr marL="285750" indent="-285750">
              <a:buFont typeface="Arial" panose="020B0604020202020204" pitchFamily="34" charset="0"/>
              <a:buChar char="•"/>
            </a:pPr>
            <a:r>
              <a:rPr lang="en-US" dirty="0">
                <a:solidFill>
                  <a:schemeClr val="accent6"/>
                </a:solidFill>
                <a:latin typeface="+mj-lt"/>
              </a:rPr>
              <a:t>Einzel- oder Doppelzimmer in einem Apartment (Wohngemeinschaft) zusammen mit </a:t>
            </a:r>
            <a:r>
              <a:rPr lang="en-US" dirty="0" err="1">
                <a:solidFill>
                  <a:schemeClr val="accent6"/>
                </a:solidFill>
                <a:latin typeface="+mj-lt"/>
              </a:rPr>
              <a:t>anderen</a:t>
            </a:r>
            <a:r>
              <a:rPr lang="en-US" dirty="0">
                <a:solidFill>
                  <a:schemeClr val="accent6"/>
                </a:solidFill>
                <a:latin typeface="+mj-lt"/>
              </a:rPr>
              <a:t> </a:t>
            </a:r>
            <a:r>
              <a:rPr lang="en-US" dirty="0" err="1">
                <a:solidFill>
                  <a:schemeClr val="accent6"/>
                </a:solidFill>
                <a:latin typeface="+mj-lt"/>
              </a:rPr>
              <a:t>Studierenden</a:t>
            </a:r>
            <a:r>
              <a:rPr lang="en-US" dirty="0">
                <a:solidFill>
                  <a:schemeClr val="accent6"/>
                </a:solidFill>
                <a:latin typeface="+mj-lt"/>
              </a:rPr>
              <a:t> (Frauen und Männer) </a:t>
            </a:r>
          </a:p>
          <a:p>
            <a:pPr marL="285750" indent="-285750">
              <a:buFont typeface="Arial" panose="020B0604020202020204" pitchFamily="34" charset="0"/>
              <a:buChar char="•"/>
            </a:pPr>
            <a:r>
              <a:rPr lang="en-US" dirty="0">
                <a:solidFill>
                  <a:schemeClr val="accent6"/>
                </a:solidFill>
                <a:latin typeface="+mj-lt"/>
              </a:rPr>
              <a:t>Es gibt eine große Küche mit einem Essbereich/Wohnzimmer</a:t>
            </a:r>
          </a:p>
          <a:p>
            <a:pPr marL="285750" indent="-285750">
              <a:buFont typeface="Arial" panose="020B0604020202020204" pitchFamily="34" charset="0"/>
              <a:buChar char="•"/>
            </a:pPr>
            <a:r>
              <a:rPr lang="en-US" dirty="0">
                <a:solidFill>
                  <a:schemeClr val="accent6"/>
                </a:solidFill>
                <a:latin typeface="+mj-lt"/>
              </a:rPr>
              <a:t>Bad und Toilette werden mit den </a:t>
            </a:r>
            <a:r>
              <a:rPr lang="en-US" dirty="0" err="1">
                <a:solidFill>
                  <a:schemeClr val="accent6"/>
                </a:solidFill>
                <a:latin typeface="+mj-lt"/>
              </a:rPr>
              <a:t>Mitbewohner</a:t>
            </a:r>
            <a:r>
              <a:rPr lang="en-US" dirty="0">
                <a:solidFill>
                  <a:schemeClr val="accent6"/>
                </a:solidFill>
                <a:latin typeface="+mj-lt"/>
              </a:rPr>
              <a:t>/</a:t>
            </a:r>
            <a:r>
              <a:rPr lang="en-US" dirty="0" err="1">
                <a:solidFill>
                  <a:schemeClr val="accent6"/>
                </a:solidFill>
                <a:latin typeface="+mj-lt"/>
              </a:rPr>
              <a:t>innen</a:t>
            </a:r>
            <a:r>
              <a:rPr lang="en-US" dirty="0">
                <a:solidFill>
                  <a:schemeClr val="accent6"/>
                </a:solidFill>
                <a:latin typeface="+mj-lt"/>
              </a:rPr>
              <a:t> geteilt</a:t>
            </a:r>
          </a:p>
          <a:p>
            <a:pPr marL="285750" indent="-285750">
              <a:buFont typeface="Arial" panose="020B0604020202020204" pitchFamily="34" charset="0"/>
              <a:buChar char="•"/>
            </a:pPr>
            <a:r>
              <a:rPr lang="en-US" dirty="0">
                <a:solidFill>
                  <a:schemeClr val="accent6"/>
                </a:solidFill>
                <a:latin typeface="+mj-lt"/>
              </a:rPr>
              <a:t>Waschmaschinen und Trockner befinden sich im Keller </a:t>
            </a:r>
          </a:p>
          <a:p>
            <a:pPr marL="285750" indent="-285750">
              <a:buFont typeface="Arial" panose="020B0604020202020204" pitchFamily="34" charset="0"/>
              <a:buChar char="•"/>
            </a:pPr>
            <a:r>
              <a:rPr lang="en-US" dirty="0">
                <a:solidFill>
                  <a:schemeClr val="accent6"/>
                </a:solidFill>
                <a:latin typeface="+mj-lt"/>
              </a:rPr>
              <a:t>Alle Zimmer sind mit Bett, Schrank, Tisch und Stuhl ausgestattet</a:t>
            </a:r>
          </a:p>
          <a:p>
            <a:pPr marL="285750" indent="-285750">
              <a:buFont typeface="Arial" panose="020B0604020202020204" pitchFamily="34" charset="0"/>
              <a:buChar char="•"/>
            </a:pPr>
            <a:r>
              <a:rPr lang="en-US" dirty="0">
                <a:solidFill>
                  <a:schemeClr val="accent6"/>
                </a:solidFill>
                <a:latin typeface="+mj-lt"/>
              </a:rPr>
              <a:t>Die Gemeinschaftsräume </a:t>
            </a:r>
            <a:r>
              <a:rPr lang="en-US" dirty="0" err="1">
                <a:solidFill>
                  <a:schemeClr val="accent6"/>
                </a:solidFill>
                <a:latin typeface="+mj-lt"/>
              </a:rPr>
              <a:t>werden</a:t>
            </a:r>
            <a:r>
              <a:rPr lang="en-US" dirty="0">
                <a:solidFill>
                  <a:schemeClr val="accent6"/>
                </a:solidFill>
                <a:latin typeface="+mj-lt"/>
              </a:rPr>
              <a:t> von den </a:t>
            </a:r>
            <a:r>
              <a:rPr lang="en-US" dirty="0" err="1">
                <a:solidFill>
                  <a:schemeClr val="accent6"/>
                </a:solidFill>
                <a:latin typeface="+mj-lt"/>
              </a:rPr>
              <a:t>Bewohnern</a:t>
            </a:r>
            <a:r>
              <a:rPr lang="en-US" dirty="0">
                <a:solidFill>
                  <a:schemeClr val="accent6"/>
                </a:solidFill>
                <a:latin typeface="+mj-lt"/>
              </a:rPr>
              <a:t> gereinigt - kein Reinigungsdienst!</a:t>
            </a:r>
          </a:p>
          <a:p>
            <a:pPr marL="285750" indent="-285750">
              <a:buFont typeface="Arial" panose="020B0604020202020204" pitchFamily="34" charset="0"/>
              <a:buChar char="•"/>
            </a:pPr>
            <a:r>
              <a:rPr lang="en-US" dirty="0">
                <a:solidFill>
                  <a:schemeClr val="accent6"/>
                </a:solidFill>
                <a:latin typeface="+mj-lt"/>
              </a:rPr>
              <a:t>Miete: Einzelzimmer € 1.920 / Doppelzimmer € 1.370 pro Semester, inklusive Strom, Wasser und Heizung (Preise </a:t>
            </a:r>
            <a:r>
              <a:rPr lang="en-US" dirty="0" err="1">
                <a:solidFill>
                  <a:schemeClr val="accent6"/>
                </a:solidFill>
                <a:latin typeface="+mj-lt"/>
              </a:rPr>
              <a:t>gültig</a:t>
            </a:r>
            <a:r>
              <a:rPr lang="en-US" dirty="0">
                <a:solidFill>
                  <a:schemeClr val="accent6"/>
                </a:solidFill>
                <a:latin typeface="+mj-lt"/>
              </a:rPr>
              <a:t> für das Wintersemester 2024/25)</a:t>
            </a:r>
          </a:p>
          <a:p>
            <a:pPr marL="285750" indent="-285750">
              <a:buFont typeface="Arial" panose="020B0604020202020204" pitchFamily="34" charset="0"/>
              <a:buChar char="•"/>
            </a:pPr>
            <a:r>
              <a:rPr lang="en-US" dirty="0">
                <a:solidFill>
                  <a:schemeClr val="accent6"/>
                </a:solidFill>
                <a:latin typeface="+mj-lt"/>
              </a:rPr>
              <a:t>Internet: € 9,50 pro Monat </a:t>
            </a:r>
            <a:endParaRPr lang="de-DE" dirty="0">
              <a:solidFill>
                <a:schemeClr val="accent6"/>
              </a:solidFill>
              <a:latin typeface="+mj-lt"/>
            </a:endParaRPr>
          </a:p>
          <a:p>
            <a:pPr marL="285750" indent="-285750">
              <a:buFont typeface="Arial" panose="020B0604020202020204" pitchFamily="34" charset="0"/>
              <a:buChar char="•"/>
            </a:pPr>
            <a:r>
              <a:rPr lang="en-US" dirty="0">
                <a:solidFill>
                  <a:schemeClr val="accent6"/>
                </a:solidFill>
                <a:latin typeface="+mj-lt"/>
              </a:rPr>
              <a:t>Bettwäsche und Bettdecke/Kissen können beim Hausmeister gekauft werden (€ 65)</a:t>
            </a:r>
            <a:endParaRPr lang="de-DE" dirty="0"/>
          </a:p>
        </p:txBody>
      </p:sp>
      <p:sp>
        <p:nvSpPr>
          <p:cNvPr id="2" name="Rechteck 1">
            <a:extLst>
              <a:ext uri="{FF2B5EF4-FFF2-40B4-BE49-F238E27FC236}">
                <a16:creationId xmlns:a16="http://schemas.microsoft.com/office/drawing/2014/main" id="{05B9D2A6-97FA-44F8-80B6-F4F4145084BE}"/>
              </a:ext>
            </a:extLst>
          </p:cNvPr>
          <p:cNvSpPr/>
          <p:nvPr/>
        </p:nvSpPr>
        <p:spPr>
          <a:xfrm>
            <a:off x="770361" y="4566230"/>
            <a:ext cx="3384376"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Garantierte Unterkunft</a:t>
            </a:r>
          </a:p>
        </p:txBody>
      </p:sp>
    </p:spTree>
    <p:extLst>
      <p:ext uri="{BB962C8B-B14F-4D97-AF65-F5344CB8AC3E}">
        <p14:creationId xmlns:p14="http://schemas.microsoft.com/office/powerpoint/2010/main" val="125566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57E2B9C2-65CF-4972-8958-84B3CF7AE9B0}"/>
              </a:ext>
            </a:extLst>
          </p:cNvPr>
          <p:cNvSpPr/>
          <p:nvPr/>
        </p:nvSpPr>
        <p:spPr>
          <a:xfrm>
            <a:off x="5447928" y="1255636"/>
            <a:ext cx="5067008" cy="9927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12290" name="Titel 3"/>
          <p:cNvSpPr>
            <a:spLocks noGrp="1"/>
          </p:cNvSpPr>
          <p:nvPr>
            <p:ph type="title"/>
          </p:nvPr>
        </p:nvSpPr>
        <p:spPr>
          <a:xfrm>
            <a:off x="609600" y="342110"/>
            <a:ext cx="8907237" cy="1143000"/>
          </a:xfrm>
        </p:spPr>
        <p:txBody>
          <a:bodyPr/>
          <a:lstStyle/>
          <a:p>
            <a:r>
              <a:rPr lang="de-DE" altLang="de-DE" dirty="0"/>
              <a:t>Orientierungsprogramm</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dirty="0"/>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12</a:t>
            </a:fld>
            <a:endParaRPr lang="de-DE" dirty="0"/>
          </a:p>
        </p:txBody>
      </p:sp>
      <p:sp>
        <p:nvSpPr>
          <p:cNvPr id="9" name="Inhaltsplatzhalter 1">
            <a:extLst>
              <a:ext uri="{FF2B5EF4-FFF2-40B4-BE49-F238E27FC236}">
                <a16:creationId xmlns:a16="http://schemas.microsoft.com/office/drawing/2014/main" id="{A42A75B7-B83F-4131-8049-5F23EA31AF12}"/>
              </a:ext>
            </a:extLst>
          </p:cNvPr>
          <p:cNvSpPr>
            <a:spLocks noGrp="1"/>
          </p:cNvSpPr>
          <p:nvPr>
            <p:ph idx="1"/>
          </p:nvPr>
        </p:nvSpPr>
        <p:spPr>
          <a:xfrm>
            <a:off x="4727848" y="2409241"/>
            <a:ext cx="6768752" cy="3040229"/>
          </a:xfrm>
        </p:spPr>
        <p:txBody>
          <a:bodyPr/>
          <a:lstStyle/>
          <a:p>
            <a:pPr marL="0" indent="0">
              <a:buNone/>
            </a:pPr>
            <a:r>
              <a:rPr lang="en-US" sz="1600" dirty="0">
                <a:solidFill>
                  <a:srgbClr val="006633"/>
                </a:solidFill>
              </a:rPr>
              <a:t>Was ist Teil des Orientierungsprogramms?</a:t>
            </a:r>
          </a:p>
          <a:p>
            <a:pPr>
              <a:buFont typeface="Arial" panose="020B0604020202020204" pitchFamily="34" charset="0"/>
              <a:buChar char="•"/>
            </a:pPr>
            <a:r>
              <a:rPr lang="en-US" sz="1600" dirty="0"/>
              <a:t>Erledigung aller administrativen Formalitäten:</a:t>
            </a:r>
          </a:p>
          <a:p>
            <a:pPr lvl="1"/>
            <a:r>
              <a:rPr lang="en-US" sz="1600" dirty="0"/>
              <a:t>Immatrikulation an der Universität</a:t>
            </a:r>
          </a:p>
          <a:p>
            <a:pPr lvl="1"/>
            <a:r>
              <a:rPr lang="en-US" sz="1600" dirty="0"/>
              <a:t>Krankenkasse</a:t>
            </a:r>
          </a:p>
          <a:p>
            <a:pPr lvl="1"/>
            <a:r>
              <a:rPr lang="en-US" sz="1600" dirty="0"/>
              <a:t>Eröffnung eines Bankkontos</a:t>
            </a:r>
          </a:p>
          <a:p>
            <a:pPr lvl="1"/>
            <a:r>
              <a:rPr lang="en-US" sz="1600" dirty="0"/>
              <a:t>Anmeldung bei der Ausländerbehörde und der Stadt Ludwigsburg</a:t>
            </a:r>
          </a:p>
          <a:p>
            <a:pPr lvl="1"/>
            <a:r>
              <a:rPr lang="en-US" sz="1600" dirty="0"/>
              <a:t>usw. </a:t>
            </a:r>
          </a:p>
          <a:p>
            <a:pPr>
              <a:buFont typeface="Arial" panose="020B0604020202020204" pitchFamily="34" charset="0"/>
              <a:buChar char="•"/>
            </a:pPr>
            <a:r>
              <a:rPr lang="en-US" sz="1600" dirty="0"/>
              <a:t>Kennenlernen der anderen </a:t>
            </a:r>
            <a:r>
              <a:rPr lang="en-US" sz="1600" dirty="0" err="1"/>
              <a:t>internationalen</a:t>
            </a:r>
            <a:r>
              <a:rPr lang="en-US" sz="1600" dirty="0"/>
              <a:t> </a:t>
            </a:r>
            <a:r>
              <a:rPr lang="en-US" sz="1600" dirty="0" err="1"/>
              <a:t>Studierenden</a:t>
            </a:r>
            <a:r>
              <a:rPr lang="en-US" sz="1600" dirty="0"/>
              <a:t> und Buddies</a:t>
            </a:r>
          </a:p>
          <a:p>
            <a:pPr>
              <a:buFont typeface="Arial" panose="020B0604020202020204" pitchFamily="34" charset="0"/>
              <a:buChar char="•"/>
            </a:pPr>
            <a:r>
              <a:rPr lang="en-US" sz="1600" dirty="0" err="1"/>
              <a:t>Erkunden</a:t>
            </a:r>
            <a:r>
              <a:rPr lang="en-US" sz="1600" dirty="0"/>
              <a:t> der Universität und </a:t>
            </a:r>
            <a:r>
              <a:rPr lang="en-US" sz="1600" dirty="0" err="1"/>
              <a:t>ihrer</a:t>
            </a:r>
            <a:r>
              <a:rPr lang="en-US" sz="1600" dirty="0"/>
              <a:t> Umgebung</a:t>
            </a:r>
          </a:p>
          <a:p>
            <a:pPr>
              <a:buFont typeface="Arial" panose="020B0604020202020204" pitchFamily="34" charset="0"/>
              <a:buChar char="•"/>
            </a:pPr>
            <a:r>
              <a:rPr lang="en-US" sz="1600" dirty="0"/>
              <a:t>Exkursionen, z.B. zum Residenzschloss Ludwigsburg</a:t>
            </a:r>
          </a:p>
          <a:p>
            <a:pPr>
              <a:buFont typeface="Arial" panose="020B0604020202020204" pitchFamily="34" charset="0"/>
              <a:buChar char="•"/>
            </a:pPr>
            <a:r>
              <a:rPr lang="en-US" sz="1600" dirty="0"/>
              <a:t>...</a:t>
            </a:r>
          </a:p>
          <a:p>
            <a:pPr marL="0" indent="0">
              <a:buNone/>
            </a:pPr>
            <a:r>
              <a:rPr lang="en-US" sz="1600" dirty="0">
                <a:solidFill>
                  <a:srgbClr val="006633"/>
                </a:solidFill>
              </a:rPr>
              <a:t>Das Orientierungsprogramm beginnt immer am 1. April/1. Oktober und </a:t>
            </a:r>
            <a:r>
              <a:rPr lang="en-US" sz="1600" dirty="0" err="1">
                <a:solidFill>
                  <a:srgbClr val="006633"/>
                </a:solidFill>
              </a:rPr>
              <a:t>geht</a:t>
            </a:r>
            <a:r>
              <a:rPr lang="en-US" sz="1600" dirty="0">
                <a:solidFill>
                  <a:srgbClr val="006633"/>
                </a:solidFill>
              </a:rPr>
              <a:t> bis zum Beginn der Vorlesungszeit.</a:t>
            </a:r>
          </a:p>
          <a:p>
            <a:pPr marL="0" indent="0">
              <a:buNone/>
            </a:pPr>
            <a:endParaRPr lang="en-US" sz="1800" dirty="0"/>
          </a:p>
          <a:p>
            <a:pPr marL="0" indent="0" algn="ctr">
              <a:buNone/>
            </a:pPr>
            <a:endParaRPr lang="de-DE" dirty="0"/>
          </a:p>
          <a:p>
            <a:pPr marL="0" indent="0" algn="ctr">
              <a:buNone/>
            </a:pPr>
            <a:endParaRPr lang="de-DE" dirty="0"/>
          </a:p>
        </p:txBody>
      </p:sp>
      <p:sp>
        <p:nvSpPr>
          <p:cNvPr id="7" name="Inhaltsplatzhalter 1">
            <a:extLst>
              <a:ext uri="{FF2B5EF4-FFF2-40B4-BE49-F238E27FC236}">
                <a16:creationId xmlns:a16="http://schemas.microsoft.com/office/drawing/2014/main" id="{823FDB2F-CC0D-4D93-92A2-69CC421A1C79}"/>
              </a:ext>
            </a:extLst>
          </p:cNvPr>
          <p:cNvSpPr txBox="1">
            <a:spLocks/>
          </p:cNvSpPr>
          <p:nvPr/>
        </p:nvSpPr>
        <p:spPr bwMode="auto">
          <a:xfrm>
            <a:off x="5529950" y="1327643"/>
            <a:ext cx="5067008" cy="110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charset="0"/>
              <a:buChar char="•"/>
              <a:defRPr sz="2400" kern="1200">
                <a:solidFill>
                  <a:schemeClr val="accent6"/>
                </a:solidFill>
                <a:latin typeface="Trebuchet MS" panose="020B0603020202020204"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accent6"/>
                </a:solidFill>
                <a:latin typeface="Trebuchet MS" panose="020B0603020202020204" pitchFamily="34"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accent6"/>
                </a:solidFill>
                <a:latin typeface="Trebuchet MS" panose="020B0603020202020204"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charset="0"/>
              <a:buNone/>
            </a:pPr>
            <a:r>
              <a:rPr lang="en-US" sz="1600" dirty="0"/>
              <a:t>Hier ist ein Auszug aus dem Orientierungsprogramm eines vergangenen Semesters als Beispiel. Ein ähnliches </a:t>
            </a:r>
            <a:r>
              <a:rPr lang="en-US" sz="1600" dirty="0" err="1"/>
              <a:t>Programm </a:t>
            </a:r>
            <a:r>
              <a:rPr lang="en-US" sz="1600" dirty="0"/>
              <a:t>findet jedes Semester statt.</a:t>
            </a:r>
            <a:endParaRPr lang="de-DE" sz="1600" dirty="0"/>
          </a:p>
          <a:p>
            <a:pPr marL="0" indent="0" algn="ctr">
              <a:buFont typeface="Arial" charset="0"/>
              <a:buNone/>
            </a:pPr>
            <a:endParaRPr lang="de-DE" dirty="0"/>
          </a:p>
        </p:txBody>
      </p:sp>
      <p:sp>
        <p:nvSpPr>
          <p:cNvPr id="2" name="Pfeil: nach links 1">
            <a:extLst>
              <a:ext uri="{FF2B5EF4-FFF2-40B4-BE49-F238E27FC236}">
                <a16:creationId xmlns:a16="http://schemas.microsoft.com/office/drawing/2014/main" id="{44CC55C9-C583-4C55-8F29-A08D215E73E0}"/>
              </a:ext>
            </a:extLst>
          </p:cNvPr>
          <p:cNvSpPr/>
          <p:nvPr/>
        </p:nvSpPr>
        <p:spPr>
          <a:xfrm>
            <a:off x="4727848" y="1327643"/>
            <a:ext cx="432048" cy="7157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4A3320F1-FCA1-40AE-B8EB-C762E58E4214}"/>
              </a:ext>
            </a:extLst>
          </p:cNvPr>
          <p:cNvPicPr/>
          <p:nvPr/>
        </p:nvPicPr>
        <p:blipFill rotWithShape="1">
          <a:blip r:embed="rId3"/>
          <a:srcRect l="22460" t="18929" r="47304"/>
          <a:stretch/>
        </p:blipFill>
        <p:spPr bwMode="auto">
          <a:xfrm>
            <a:off x="479376" y="980728"/>
            <a:ext cx="3888432"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725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9108850" cy="1143000"/>
          </a:xfrm>
        </p:spPr>
        <p:txBody>
          <a:bodyPr/>
          <a:lstStyle/>
          <a:p>
            <a:r>
              <a:rPr lang="de-DE" dirty="0">
                <a:solidFill>
                  <a:srgbClr val="006633"/>
                </a:solidFill>
              </a:rPr>
              <a:t>Warum sollten Sie sich für die PH für Ihr Auslandssemester entscheiden?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496" y="603138"/>
            <a:ext cx="1259632" cy="486000"/>
          </a:xfrm>
          <a:prstGeom prst="rect">
            <a:avLst/>
          </a:prstGeom>
        </p:spPr>
      </p:pic>
      <p:graphicFrame>
        <p:nvGraphicFramePr>
          <p:cNvPr id="6" name="Inhaltsplatzhalter 5">
            <a:extLst>
              <a:ext uri="{FF2B5EF4-FFF2-40B4-BE49-F238E27FC236}">
                <a16:creationId xmlns:a16="http://schemas.microsoft.com/office/drawing/2014/main" id="{CBF19DAF-2B81-4C4A-98D0-E3681D9EABEC}"/>
              </a:ext>
            </a:extLst>
          </p:cNvPr>
          <p:cNvGraphicFramePr>
            <a:graphicFrameLocks noGrp="1"/>
          </p:cNvGraphicFramePr>
          <p:nvPr>
            <p:ph idx="1"/>
            <p:extLst>
              <p:ext uri="{D42A27DB-BD31-4B8C-83A1-F6EECF244321}">
                <p14:modId xmlns:p14="http://schemas.microsoft.com/office/powerpoint/2010/main" val="2742320895"/>
              </p:ext>
            </p:extLst>
          </p:nvPr>
        </p:nvGraphicFramePr>
        <p:xfrm>
          <a:off x="284584" y="1050142"/>
          <a:ext cx="9505056" cy="5494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feld 2">
            <a:extLst>
              <a:ext uri="{FF2B5EF4-FFF2-40B4-BE49-F238E27FC236}">
                <a16:creationId xmlns:a16="http://schemas.microsoft.com/office/drawing/2014/main" id="{7E0FD7FD-145E-4D51-BFD8-620771E0819F}"/>
              </a:ext>
            </a:extLst>
          </p:cNvPr>
          <p:cNvSpPr txBox="1"/>
          <p:nvPr/>
        </p:nvSpPr>
        <p:spPr>
          <a:xfrm>
            <a:off x="479376" y="1940393"/>
            <a:ext cx="1368152" cy="369332"/>
          </a:xfrm>
          <a:prstGeom prst="rect">
            <a:avLst/>
          </a:prstGeom>
          <a:noFill/>
        </p:spPr>
        <p:txBody>
          <a:bodyPr wrap="square" rtlCol="0">
            <a:spAutoFit/>
          </a:bodyPr>
          <a:lstStyle/>
          <a:p>
            <a:r>
              <a:rPr lang="de-DE" b="1" dirty="0">
                <a:latin typeface="+mj-lt"/>
              </a:rPr>
              <a:t>STANDORT</a:t>
            </a:r>
          </a:p>
        </p:txBody>
      </p:sp>
      <p:sp>
        <p:nvSpPr>
          <p:cNvPr id="4" name="Rechteck 3">
            <a:extLst>
              <a:ext uri="{FF2B5EF4-FFF2-40B4-BE49-F238E27FC236}">
                <a16:creationId xmlns:a16="http://schemas.microsoft.com/office/drawing/2014/main" id="{D084E407-AC4F-46B4-9BE2-404F99666413}"/>
              </a:ext>
            </a:extLst>
          </p:cNvPr>
          <p:cNvSpPr/>
          <p:nvPr/>
        </p:nvSpPr>
        <p:spPr>
          <a:xfrm>
            <a:off x="9930512" y="6424759"/>
            <a:ext cx="2107635" cy="461665"/>
          </a:xfrm>
          <a:prstGeom prst="rect">
            <a:avLst/>
          </a:prstGeom>
        </p:spPr>
        <p:txBody>
          <a:bodyPr wrap="square">
            <a:spAutoFit/>
          </a:bodyPr>
          <a:lstStyle/>
          <a:p>
            <a:pPr lvl="0"/>
            <a:r>
              <a:rPr lang="de-DE" sz="800" dirty="0">
                <a:solidFill>
                  <a:schemeClr val="accent6"/>
                </a:solidFill>
                <a:latin typeface="+mj-lt"/>
              </a:rPr>
              <a:t>Universität, Studierendenwohnheim und Bahnhof sind alle innerhalb von 5 Gehminuten erreichbar</a:t>
            </a:r>
          </a:p>
        </p:txBody>
      </p:sp>
      <p:sp>
        <p:nvSpPr>
          <p:cNvPr id="8" name="Textfeld 7">
            <a:extLst>
              <a:ext uri="{FF2B5EF4-FFF2-40B4-BE49-F238E27FC236}">
                <a16:creationId xmlns:a16="http://schemas.microsoft.com/office/drawing/2014/main" id="{B51D5863-FF1A-47A3-BBFA-6D9930D170FF}"/>
              </a:ext>
            </a:extLst>
          </p:cNvPr>
          <p:cNvSpPr txBox="1"/>
          <p:nvPr/>
        </p:nvSpPr>
        <p:spPr>
          <a:xfrm>
            <a:off x="1056986" y="3627977"/>
            <a:ext cx="934557" cy="369332"/>
          </a:xfrm>
          <a:prstGeom prst="rect">
            <a:avLst/>
          </a:prstGeom>
          <a:noFill/>
        </p:spPr>
        <p:txBody>
          <a:bodyPr wrap="square" rtlCol="0">
            <a:spAutoFit/>
          </a:bodyPr>
          <a:lstStyle/>
          <a:p>
            <a:r>
              <a:rPr lang="de-DE" b="1" dirty="0">
                <a:latin typeface="+mj-lt"/>
              </a:rPr>
              <a:t>KURSE</a:t>
            </a:r>
          </a:p>
        </p:txBody>
      </p:sp>
      <p:sp>
        <p:nvSpPr>
          <p:cNvPr id="9" name="Textfeld 8">
            <a:extLst>
              <a:ext uri="{FF2B5EF4-FFF2-40B4-BE49-F238E27FC236}">
                <a16:creationId xmlns:a16="http://schemas.microsoft.com/office/drawing/2014/main" id="{04D3AEFD-5FC1-40DF-A020-1668C4831E08}"/>
              </a:ext>
            </a:extLst>
          </p:cNvPr>
          <p:cNvSpPr txBox="1"/>
          <p:nvPr/>
        </p:nvSpPr>
        <p:spPr>
          <a:xfrm>
            <a:off x="501800" y="5085184"/>
            <a:ext cx="1368152" cy="646331"/>
          </a:xfrm>
          <a:prstGeom prst="rect">
            <a:avLst/>
          </a:prstGeom>
          <a:noFill/>
        </p:spPr>
        <p:txBody>
          <a:bodyPr wrap="square" rtlCol="0">
            <a:spAutoFit/>
          </a:bodyPr>
          <a:lstStyle/>
          <a:p>
            <a:r>
              <a:rPr lang="de-DE" b="1" dirty="0">
                <a:latin typeface="+mj-lt"/>
              </a:rPr>
              <a:t>UNTER-</a:t>
            </a:r>
          </a:p>
          <a:p>
            <a:r>
              <a:rPr lang="de-DE" b="1" dirty="0">
                <a:latin typeface="+mj-lt"/>
              </a:rPr>
              <a:t>STÜTZUNG</a:t>
            </a:r>
          </a:p>
        </p:txBody>
      </p:sp>
      <p:pic>
        <p:nvPicPr>
          <p:cNvPr id="10" name="Grafik 9">
            <a:extLst>
              <a:ext uri="{FF2B5EF4-FFF2-40B4-BE49-F238E27FC236}">
                <a16:creationId xmlns:a16="http://schemas.microsoft.com/office/drawing/2014/main" id="{31B4F55E-AAB6-4E1B-BB95-9A2A8479946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42"/>
          <a:stretch/>
        </p:blipFill>
        <p:spPr>
          <a:xfrm>
            <a:off x="9736924" y="4820265"/>
            <a:ext cx="2442268" cy="1580025"/>
          </a:xfrm>
          <a:prstGeom prst="ellipse">
            <a:avLst/>
          </a:prstGeom>
          <a:ln>
            <a:noFill/>
          </a:ln>
          <a:effectLst>
            <a:softEdge rad="112500"/>
          </a:effectLst>
        </p:spPr>
      </p:pic>
      <p:pic>
        <p:nvPicPr>
          <p:cNvPr id="12" name="Grafik 11">
            <a:extLst>
              <a:ext uri="{FF2B5EF4-FFF2-40B4-BE49-F238E27FC236}">
                <a16:creationId xmlns:a16="http://schemas.microsoft.com/office/drawing/2014/main" id="{36A4E4F2-1348-4E1F-AB31-3824115107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8421" y="1260420"/>
            <a:ext cx="2442267" cy="1698500"/>
          </a:xfrm>
          <a:prstGeom prst="ellipse">
            <a:avLst/>
          </a:prstGeom>
          <a:ln>
            <a:noFill/>
          </a:ln>
          <a:effectLst>
            <a:softEdge rad="112500"/>
          </a:effectLst>
        </p:spPr>
      </p:pic>
      <p:pic>
        <p:nvPicPr>
          <p:cNvPr id="14" name="Grafik 13">
            <a:extLst>
              <a:ext uri="{FF2B5EF4-FFF2-40B4-BE49-F238E27FC236}">
                <a16:creationId xmlns:a16="http://schemas.microsoft.com/office/drawing/2014/main" id="{BE8D4243-3947-461D-8459-55FD78F146B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744" t="26451" r="26376" b="5529"/>
          <a:stretch/>
        </p:blipFill>
        <p:spPr>
          <a:xfrm>
            <a:off x="9718450" y="2993985"/>
            <a:ext cx="2422207" cy="1791214"/>
          </a:xfrm>
          <a:prstGeom prst="ellipse">
            <a:avLst/>
          </a:prstGeom>
          <a:ln>
            <a:noFill/>
          </a:ln>
          <a:effectLst>
            <a:softEdge rad="112500"/>
          </a:effectLst>
        </p:spPr>
      </p:pic>
      <p:sp>
        <p:nvSpPr>
          <p:cNvPr id="15" name="Rechteck 14">
            <a:extLst>
              <a:ext uri="{FF2B5EF4-FFF2-40B4-BE49-F238E27FC236}">
                <a16:creationId xmlns:a16="http://schemas.microsoft.com/office/drawing/2014/main" id="{B839FBDD-A440-4636-9BC7-EABE215EEA20}"/>
              </a:ext>
            </a:extLst>
          </p:cNvPr>
          <p:cNvSpPr/>
          <p:nvPr/>
        </p:nvSpPr>
        <p:spPr>
          <a:xfrm>
            <a:off x="9990166" y="2842761"/>
            <a:ext cx="1928733" cy="215444"/>
          </a:xfrm>
          <a:prstGeom prst="rect">
            <a:avLst/>
          </a:prstGeom>
        </p:spPr>
        <p:txBody>
          <a:bodyPr wrap="none">
            <a:spAutoFit/>
          </a:bodyPr>
          <a:lstStyle/>
          <a:p>
            <a:r>
              <a:rPr lang="de-DE" sz="800" dirty="0">
                <a:solidFill>
                  <a:schemeClr val="accent6"/>
                </a:solidFill>
                <a:latin typeface="+mj-lt"/>
              </a:rPr>
              <a:t>Weihnachtsmarkt, © T&amp;E, Stollenberg</a:t>
            </a:r>
          </a:p>
        </p:txBody>
      </p:sp>
      <p:sp>
        <p:nvSpPr>
          <p:cNvPr id="16" name="Rechteck 15">
            <a:extLst>
              <a:ext uri="{FF2B5EF4-FFF2-40B4-BE49-F238E27FC236}">
                <a16:creationId xmlns:a16="http://schemas.microsoft.com/office/drawing/2014/main" id="{C70C0A09-468A-4B71-ADFB-1C9CCB31A23C}"/>
              </a:ext>
            </a:extLst>
          </p:cNvPr>
          <p:cNvSpPr/>
          <p:nvPr/>
        </p:nvSpPr>
        <p:spPr>
          <a:xfrm>
            <a:off x="10498986" y="4677477"/>
            <a:ext cx="861133" cy="215444"/>
          </a:xfrm>
          <a:prstGeom prst="rect">
            <a:avLst/>
          </a:prstGeom>
        </p:spPr>
        <p:txBody>
          <a:bodyPr wrap="none">
            <a:spAutoFit/>
          </a:bodyPr>
          <a:lstStyle/>
          <a:p>
            <a:r>
              <a:rPr lang="de-DE" sz="800" dirty="0">
                <a:solidFill>
                  <a:schemeClr val="accent6"/>
                </a:solidFill>
                <a:latin typeface="+mj-lt"/>
              </a:rPr>
              <a:t>© Google Maps</a:t>
            </a:r>
          </a:p>
        </p:txBody>
      </p:sp>
    </p:spTree>
    <p:extLst>
      <p:ext uri="{BB962C8B-B14F-4D97-AF65-F5344CB8AC3E}">
        <p14:creationId xmlns:p14="http://schemas.microsoft.com/office/powerpoint/2010/main" val="116706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9374832" cy="1143000"/>
          </a:xfrm>
        </p:spPr>
        <p:txBody>
          <a:bodyPr/>
          <a:lstStyle/>
          <a:p>
            <a:r>
              <a:rPr lang="de-DE" dirty="0">
                <a:solidFill>
                  <a:srgbClr val="006633"/>
                </a:solidFill>
              </a:rPr>
              <a:t>Warum sollten Sie sich für die PH für Ihr Auslandssemester entscheiden?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496" y="603138"/>
            <a:ext cx="1259632" cy="486000"/>
          </a:xfrm>
          <a:prstGeom prst="rect">
            <a:avLst/>
          </a:prstGeom>
        </p:spPr>
      </p:pic>
      <p:sp>
        <p:nvSpPr>
          <p:cNvPr id="8" name="Textfeld 7">
            <a:extLst>
              <a:ext uri="{FF2B5EF4-FFF2-40B4-BE49-F238E27FC236}">
                <a16:creationId xmlns:a16="http://schemas.microsoft.com/office/drawing/2014/main" id="{47D4B28D-0AE7-4933-928F-2054872D27E6}"/>
              </a:ext>
            </a:extLst>
          </p:cNvPr>
          <p:cNvSpPr txBox="1"/>
          <p:nvPr/>
        </p:nvSpPr>
        <p:spPr>
          <a:xfrm>
            <a:off x="693632" y="1503473"/>
            <a:ext cx="4968552" cy="369332"/>
          </a:xfrm>
          <a:prstGeom prst="rect">
            <a:avLst/>
          </a:prstGeom>
          <a:noFill/>
        </p:spPr>
        <p:txBody>
          <a:bodyPr wrap="square" rtlCol="0">
            <a:spAutoFit/>
          </a:bodyPr>
          <a:lstStyle/>
          <a:p>
            <a:r>
              <a:rPr lang="de-DE" dirty="0">
                <a:latin typeface="+mj-lt"/>
              </a:rPr>
              <a:t>Was unsere Austauschstudierenden denken:</a:t>
            </a:r>
          </a:p>
        </p:txBody>
      </p:sp>
      <p:pic>
        <p:nvPicPr>
          <p:cNvPr id="20" name="Grafik 19">
            <a:extLst>
              <a:ext uri="{FF2B5EF4-FFF2-40B4-BE49-F238E27FC236}">
                <a16:creationId xmlns:a16="http://schemas.microsoft.com/office/drawing/2014/main" id="{41AA99E3-E57F-4B93-86F2-8703493A02DE}"/>
              </a:ext>
            </a:extLst>
          </p:cNvPr>
          <p:cNvPicPr/>
          <p:nvPr/>
        </p:nvPicPr>
        <p:blipFill rotWithShape="1">
          <a:blip r:embed="rId3"/>
          <a:srcRect l="12060" t="16300" r="12370" b="5438"/>
          <a:stretch/>
        </p:blipFill>
        <p:spPr bwMode="auto">
          <a:xfrm>
            <a:off x="693632" y="2132856"/>
            <a:ext cx="6842528" cy="4450506"/>
          </a:xfrm>
          <a:prstGeom prst="rect">
            <a:avLst/>
          </a:prstGeom>
          <a:ln>
            <a:noFill/>
          </a:ln>
          <a:extLst>
            <a:ext uri="{53640926-AAD7-44D8-BBD7-CCE9431645EC}">
              <a14:shadowObscured xmlns:a14="http://schemas.microsoft.com/office/drawing/2010/main"/>
            </a:ext>
          </a:extLst>
        </p:spPr>
      </p:pic>
      <p:sp>
        <p:nvSpPr>
          <p:cNvPr id="9" name="Rechteck 8">
            <a:extLst>
              <a:ext uri="{FF2B5EF4-FFF2-40B4-BE49-F238E27FC236}">
                <a16:creationId xmlns:a16="http://schemas.microsoft.com/office/drawing/2014/main" id="{87699CD1-4661-4371-9626-FF1506653815}"/>
              </a:ext>
            </a:extLst>
          </p:cNvPr>
          <p:cNvSpPr/>
          <p:nvPr/>
        </p:nvSpPr>
        <p:spPr>
          <a:xfrm>
            <a:off x="7740490" y="2492896"/>
            <a:ext cx="3757878" cy="4185761"/>
          </a:xfrm>
          <a:prstGeom prst="rect">
            <a:avLst/>
          </a:prstGeom>
        </p:spPr>
        <p:txBody>
          <a:bodyPr wrap="square">
            <a:spAutoFit/>
          </a:bodyPr>
          <a:lstStyle/>
          <a:p>
            <a:r>
              <a:rPr lang="de-DE" dirty="0">
                <a:latin typeface="+mj-lt"/>
              </a:rPr>
              <a:t>Was Studierende mögen:</a:t>
            </a:r>
            <a:endParaRPr lang="de-DE" dirty="0">
              <a:solidFill>
                <a:schemeClr val="accent6"/>
              </a:solidFill>
              <a:latin typeface="+mj-lt"/>
            </a:endParaRPr>
          </a:p>
          <a:p>
            <a:pPr marL="285750" indent="-285750">
              <a:buFont typeface="Arial" panose="020B0604020202020204" pitchFamily="34" charset="0"/>
              <a:buChar char="•"/>
            </a:pPr>
            <a:r>
              <a:rPr lang="de-DE" dirty="0">
                <a:solidFill>
                  <a:schemeClr val="accent6"/>
                </a:solidFill>
                <a:latin typeface="+mj-lt"/>
              </a:rPr>
              <a:t>Schnelle Integration, einfaches Kennenlernen anderer Studierender durch Buddy-Programm, Sprachtandems, Sportaktivitäten, interaktive Kurse, Wohngemeinschaften im Studierendenwohnheim</a:t>
            </a:r>
          </a:p>
          <a:p>
            <a:pPr marL="285750" indent="-285750">
              <a:buFont typeface="Arial" panose="020B0604020202020204" pitchFamily="34" charset="0"/>
              <a:buChar char="•"/>
            </a:pPr>
            <a:r>
              <a:rPr lang="de-DE" dirty="0">
                <a:solidFill>
                  <a:schemeClr val="accent6"/>
                </a:solidFill>
                <a:latin typeface="+mj-lt"/>
              </a:rPr>
              <a:t>Gute Betreuung / einfache Organisation des Aufenthaltes</a:t>
            </a:r>
          </a:p>
          <a:p>
            <a:pPr marL="285750" indent="-285750">
              <a:buFont typeface="Arial" panose="020B0604020202020204" pitchFamily="34" charset="0"/>
              <a:buChar char="•"/>
            </a:pPr>
            <a:r>
              <a:rPr lang="de-DE" dirty="0">
                <a:solidFill>
                  <a:schemeClr val="accent6"/>
                </a:solidFill>
                <a:latin typeface="+mj-lt"/>
              </a:rPr>
              <a:t>Gute Lage, um Deutschland / Europa zu erkunden</a:t>
            </a:r>
          </a:p>
          <a:p>
            <a:pPr marL="285750" indent="-285750">
              <a:buFont typeface="Arial" panose="020B0604020202020204" pitchFamily="34" charset="0"/>
              <a:buChar char="•"/>
            </a:pPr>
            <a:r>
              <a:rPr lang="de-DE" dirty="0">
                <a:solidFill>
                  <a:schemeClr val="accent6"/>
                </a:solidFill>
                <a:latin typeface="+mj-lt"/>
              </a:rPr>
              <a:t>Gutes Kursangebot in verschiedenen Fachbereichen</a:t>
            </a:r>
          </a:p>
          <a:p>
            <a:pPr marL="285750" indent="-285750">
              <a:buFont typeface="Arial" panose="020B0604020202020204" pitchFamily="34" charset="0"/>
              <a:buChar char="•"/>
            </a:pPr>
            <a:endParaRPr lang="de-DE" sz="1400" dirty="0">
              <a:solidFill>
                <a:schemeClr val="accent6"/>
              </a:solidFill>
              <a:latin typeface="+mj-lt"/>
            </a:endParaRPr>
          </a:p>
        </p:txBody>
      </p:sp>
    </p:spTree>
    <p:extLst>
      <p:ext uri="{BB962C8B-B14F-4D97-AF65-F5344CB8AC3E}">
        <p14:creationId xmlns:p14="http://schemas.microsoft.com/office/powerpoint/2010/main" val="161867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88AF6CD-B219-44BB-8FFA-FDBBF68F5434}"/>
              </a:ext>
            </a:extLst>
          </p:cNvPr>
          <p:cNvSpPr/>
          <p:nvPr/>
        </p:nvSpPr>
        <p:spPr>
          <a:xfrm>
            <a:off x="191344" y="6269460"/>
            <a:ext cx="11881319" cy="514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569692" y="151343"/>
            <a:ext cx="9734872" cy="1143000"/>
          </a:xfrm>
        </p:spPr>
        <p:txBody>
          <a:bodyPr/>
          <a:lstStyle/>
          <a:p>
            <a:r>
              <a:rPr lang="de-DE" dirty="0">
                <a:solidFill>
                  <a:srgbClr val="006633"/>
                </a:solidFill>
              </a:rPr>
              <a:t>Warum sollten Sie sich für die PH für Ihr Auslandssemester entscheiden?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496" y="603138"/>
            <a:ext cx="1259632" cy="486000"/>
          </a:xfrm>
          <a:prstGeom prst="rect">
            <a:avLst/>
          </a:prstGeom>
        </p:spPr>
      </p:pic>
      <p:sp>
        <p:nvSpPr>
          <p:cNvPr id="8" name="Textfeld 7">
            <a:extLst>
              <a:ext uri="{FF2B5EF4-FFF2-40B4-BE49-F238E27FC236}">
                <a16:creationId xmlns:a16="http://schemas.microsoft.com/office/drawing/2014/main" id="{47D4B28D-0AE7-4933-928F-2054872D27E6}"/>
              </a:ext>
            </a:extLst>
          </p:cNvPr>
          <p:cNvSpPr txBox="1"/>
          <p:nvPr/>
        </p:nvSpPr>
        <p:spPr>
          <a:xfrm>
            <a:off x="767408" y="1417638"/>
            <a:ext cx="4968552" cy="369332"/>
          </a:xfrm>
          <a:prstGeom prst="rect">
            <a:avLst/>
          </a:prstGeom>
          <a:noFill/>
        </p:spPr>
        <p:txBody>
          <a:bodyPr wrap="square" rtlCol="0">
            <a:spAutoFit/>
          </a:bodyPr>
          <a:lstStyle/>
          <a:p>
            <a:r>
              <a:rPr lang="de-DE" dirty="0">
                <a:latin typeface="+mj-lt"/>
              </a:rPr>
              <a:t>Was unsere Austauschstudierenden sagen:</a:t>
            </a:r>
          </a:p>
        </p:txBody>
      </p:sp>
      <p:pic>
        <p:nvPicPr>
          <p:cNvPr id="16" name="Grafik 15" descr="Schließendes Anführungszeichen">
            <a:extLst>
              <a:ext uri="{FF2B5EF4-FFF2-40B4-BE49-F238E27FC236}">
                <a16:creationId xmlns:a16="http://schemas.microsoft.com/office/drawing/2014/main" id="{E3347F9C-6B17-4002-9A81-9494118F6C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5360" y="1490818"/>
            <a:ext cx="716190" cy="716190"/>
          </a:xfrm>
          <a:prstGeom prst="rect">
            <a:avLst/>
          </a:prstGeom>
        </p:spPr>
      </p:pic>
      <p:sp>
        <p:nvSpPr>
          <p:cNvPr id="17" name="Rechteck 16">
            <a:extLst>
              <a:ext uri="{FF2B5EF4-FFF2-40B4-BE49-F238E27FC236}">
                <a16:creationId xmlns:a16="http://schemas.microsoft.com/office/drawing/2014/main" id="{DDBDC0AD-A359-4C73-ADD4-3BBB3B2D824B}"/>
              </a:ext>
            </a:extLst>
          </p:cNvPr>
          <p:cNvSpPr/>
          <p:nvPr/>
        </p:nvSpPr>
        <p:spPr>
          <a:xfrm>
            <a:off x="5604416" y="1851563"/>
            <a:ext cx="6044839" cy="4278094"/>
          </a:xfrm>
          <a:prstGeom prst="rect">
            <a:avLst/>
          </a:prstGeom>
        </p:spPr>
        <p:txBody>
          <a:bodyPr wrap="square">
            <a:spAutoFit/>
          </a:bodyPr>
          <a:lstStyle/>
          <a:p>
            <a:r>
              <a:rPr lang="de-DE" sz="1600" i="1" dirty="0">
                <a:solidFill>
                  <a:schemeClr val="accent6"/>
                </a:solidFill>
                <a:latin typeface="+mj-lt"/>
              </a:rPr>
              <a:t>Als einer der bemerkenswerten Unterschiede zwischen meiner Heimathochschule und der Pädagogischen Hochschule Ludwigsburg war die Kurswahl, während der es uns ermöglicht wurde, sowohl die Veranstaltungen an der Abteilung Deutsche Sprache und Literatur als auch die Veranstaltungen an verschiedenen Abteilungen zu besuchen... Ich nutzte auch die Gelegenheit, nicht nur die notwendigen Kurse, sondern auch die Kurse, die mich persönlich interessieren, auszuwählen. Während des ganzen Aufenthaltes war ich von der Hilfsbereitschaft und Freundlichkeit der Dozierenden an der Pädagogischen Hochschule Ludwigsburg erstaunt und überrascht. Die Kreativität erreicht ihren Höhepunkt, nämlich in Bezug auf innovative und ideenreiche Unterrichtsansätze und Hausaufgaben. Studierende haben die Möglichkeit, sich mit Aufgaben wie Podcast-Produktion, Wikipedia-Erstellung, Theaterkritik sowie Film- und Aufführungsanalyse zu beschäftigen.</a:t>
            </a:r>
          </a:p>
        </p:txBody>
      </p:sp>
      <p:pic>
        <p:nvPicPr>
          <p:cNvPr id="18" name="Grafik 17" descr="Schließendes Anführungszeichen">
            <a:extLst>
              <a:ext uri="{FF2B5EF4-FFF2-40B4-BE49-F238E27FC236}">
                <a16:creationId xmlns:a16="http://schemas.microsoft.com/office/drawing/2014/main" id="{8BB418E8-04F2-4E10-B4B0-FD962D42C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0515" y="5512335"/>
            <a:ext cx="716190" cy="716190"/>
          </a:xfrm>
          <a:prstGeom prst="rect">
            <a:avLst/>
          </a:prstGeom>
        </p:spPr>
      </p:pic>
      <p:sp>
        <p:nvSpPr>
          <p:cNvPr id="19" name="Textfeld 18">
            <a:extLst>
              <a:ext uri="{FF2B5EF4-FFF2-40B4-BE49-F238E27FC236}">
                <a16:creationId xmlns:a16="http://schemas.microsoft.com/office/drawing/2014/main" id="{0C9039E9-6F07-49E7-8FA6-5250254DF2EA}"/>
              </a:ext>
            </a:extLst>
          </p:cNvPr>
          <p:cNvSpPr txBox="1"/>
          <p:nvPr/>
        </p:nvSpPr>
        <p:spPr>
          <a:xfrm>
            <a:off x="1093158" y="4891103"/>
            <a:ext cx="4320480" cy="584775"/>
          </a:xfrm>
          <a:prstGeom prst="rect">
            <a:avLst/>
          </a:prstGeom>
          <a:noFill/>
        </p:spPr>
        <p:txBody>
          <a:bodyPr wrap="square" rtlCol="0">
            <a:spAutoFit/>
          </a:bodyPr>
          <a:lstStyle/>
          <a:p>
            <a:r>
              <a:rPr lang="de-DE" sz="1600" dirty="0">
                <a:solidFill>
                  <a:srgbClr val="006633"/>
                </a:solidFill>
                <a:latin typeface="+mj-lt"/>
              </a:rPr>
              <a:t>Kristina </a:t>
            </a:r>
            <a:r>
              <a:rPr lang="de-DE" sz="1600" dirty="0" err="1">
                <a:solidFill>
                  <a:srgbClr val="006633"/>
                </a:solidFill>
                <a:latin typeface="+mj-lt"/>
              </a:rPr>
              <a:t>Perić</a:t>
            </a:r>
            <a:r>
              <a:rPr lang="de-DE" sz="1600" dirty="0">
                <a:solidFill>
                  <a:srgbClr val="006633"/>
                </a:solidFill>
                <a:latin typeface="+mj-lt"/>
              </a:rPr>
              <a:t>, Universität von Kragujevac, Serbien</a:t>
            </a:r>
          </a:p>
        </p:txBody>
      </p:sp>
      <p:pic>
        <p:nvPicPr>
          <p:cNvPr id="6" name="Grafik 5">
            <a:extLst>
              <a:ext uri="{FF2B5EF4-FFF2-40B4-BE49-F238E27FC236}">
                <a16:creationId xmlns:a16="http://schemas.microsoft.com/office/drawing/2014/main" id="{A6B0C28B-9D9B-437B-8BF3-348B8AA67A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6406" y="1995950"/>
            <a:ext cx="3753786" cy="2804614"/>
          </a:xfrm>
          <a:prstGeom prst="rect">
            <a:avLst/>
          </a:prstGeom>
        </p:spPr>
      </p:pic>
      <p:sp>
        <p:nvSpPr>
          <p:cNvPr id="9" name="Textfeld 8">
            <a:extLst>
              <a:ext uri="{FF2B5EF4-FFF2-40B4-BE49-F238E27FC236}">
                <a16:creationId xmlns:a16="http://schemas.microsoft.com/office/drawing/2014/main" id="{D1FB290D-A71B-4B04-9650-AEAE2B3D5D8E}"/>
              </a:ext>
            </a:extLst>
          </p:cNvPr>
          <p:cNvSpPr txBox="1"/>
          <p:nvPr/>
        </p:nvSpPr>
        <p:spPr>
          <a:xfrm>
            <a:off x="479376" y="6368103"/>
            <a:ext cx="11881320" cy="338554"/>
          </a:xfrm>
          <a:prstGeom prst="rect">
            <a:avLst/>
          </a:prstGeom>
          <a:noFill/>
        </p:spPr>
        <p:txBody>
          <a:bodyPr wrap="square" rtlCol="0">
            <a:spAutoFit/>
          </a:bodyPr>
          <a:lstStyle/>
          <a:p>
            <a:r>
              <a:rPr lang="de-DE" sz="1600" dirty="0">
                <a:latin typeface="+mj-lt"/>
              </a:rPr>
              <a:t>Weitere Erfahrungsberichte finden Sie unter </a:t>
            </a:r>
            <a:r>
              <a:rPr lang="de-DE" sz="1600" dirty="0">
                <a:latin typeface="+mj-lt"/>
                <a:hlinkClick r:id="rId6"/>
              </a:rPr>
              <a:t>https://www.ph-ludwigsburg.de/international/incomings/warum-phl</a:t>
            </a:r>
            <a:r>
              <a:rPr lang="de-DE" sz="1600" dirty="0">
                <a:latin typeface="+mj-lt"/>
              </a:rPr>
              <a:t> </a:t>
            </a:r>
          </a:p>
        </p:txBody>
      </p:sp>
      <p:sp>
        <p:nvSpPr>
          <p:cNvPr id="3" name="Textfeld 2">
            <a:extLst>
              <a:ext uri="{FF2B5EF4-FFF2-40B4-BE49-F238E27FC236}">
                <a16:creationId xmlns:a16="http://schemas.microsoft.com/office/drawing/2014/main" id="{88783273-82C3-4417-8871-FF2494AF6556}"/>
              </a:ext>
            </a:extLst>
          </p:cNvPr>
          <p:cNvSpPr txBox="1"/>
          <p:nvPr/>
        </p:nvSpPr>
        <p:spPr>
          <a:xfrm>
            <a:off x="6754873" y="1199932"/>
            <a:ext cx="3796635" cy="646331"/>
          </a:xfrm>
          <a:prstGeom prst="rect">
            <a:avLst/>
          </a:prstGeom>
          <a:noFill/>
        </p:spPr>
        <p:txBody>
          <a:bodyPr wrap="square" rtlCol="0">
            <a:spAutoFit/>
          </a:bodyPr>
          <a:lstStyle/>
          <a:p>
            <a:r>
              <a:rPr lang="de-DE" dirty="0">
                <a:highlight>
                  <a:srgbClr val="FFFF00"/>
                </a:highlight>
                <a:latin typeface="+mj-lt"/>
              </a:rPr>
              <a:t>Natürlich können Sie hier Ihre eigenen Erfahrungen einfügen</a:t>
            </a:r>
          </a:p>
        </p:txBody>
      </p:sp>
    </p:spTree>
    <p:extLst>
      <p:ext uri="{BB962C8B-B14F-4D97-AF65-F5344CB8AC3E}">
        <p14:creationId xmlns:p14="http://schemas.microsoft.com/office/powerpoint/2010/main" val="41938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263353" y="217581"/>
            <a:ext cx="9721080" cy="1143000"/>
          </a:xfrm>
        </p:spPr>
        <p:txBody>
          <a:bodyPr/>
          <a:lstStyle/>
          <a:p>
            <a:r>
              <a:rPr lang="de-DE" altLang="de-DE" dirty="0"/>
              <a:t>Akademischer Kalender und </a:t>
            </a:r>
            <a:br>
              <a:rPr lang="de-DE" altLang="de-DE" dirty="0"/>
            </a:br>
            <a:r>
              <a:rPr lang="de-DE" altLang="de-DE" dirty="0"/>
              <a:t>Nominierungs-/Bewerbungsfristen</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dirty="0"/>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16</a:t>
            </a:fld>
            <a:endParaRPr lang="de-DE" dirty="0"/>
          </a:p>
        </p:txBody>
      </p:sp>
      <p:sp>
        <p:nvSpPr>
          <p:cNvPr id="5" name="Inhaltsplatzhalter 4">
            <a:extLst>
              <a:ext uri="{FF2B5EF4-FFF2-40B4-BE49-F238E27FC236}">
                <a16:creationId xmlns:a16="http://schemas.microsoft.com/office/drawing/2014/main" id="{D5AA62A5-340A-47C0-8778-45F9B28691BE}"/>
              </a:ext>
            </a:extLst>
          </p:cNvPr>
          <p:cNvSpPr>
            <a:spLocks noGrp="1"/>
          </p:cNvSpPr>
          <p:nvPr>
            <p:ph idx="1"/>
          </p:nvPr>
        </p:nvSpPr>
        <p:spPr>
          <a:xfrm>
            <a:off x="762087" y="3437549"/>
            <a:ext cx="11150600" cy="2754713"/>
          </a:xfrm>
        </p:spPr>
        <p:txBody>
          <a:bodyPr/>
          <a:lstStyle/>
          <a:p>
            <a:pPr marL="0" indent="0">
              <a:buNone/>
            </a:pPr>
            <a:r>
              <a:rPr lang="en-US" sz="1800" dirty="0">
                <a:solidFill>
                  <a:srgbClr val="006633"/>
                </a:solidFill>
              </a:rPr>
              <a:t>Sommersemester 2025</a:t>
            </a:r>
          </a:p>
          <a:p>
            <a:pPr marL="0" indent="0">
              <a:buNone/>
            </a:pPr>
            <a:r>
              <a:rPr lang="en-US" sz="1800" dirty="0"/>
              <a:t>Vorlesungszeitraum: 	7. April 2025 - 25. Juli 2025</a:t>
            </a:r>
          </a:p>
          <a:p>
            <a:pPr marL="0" indent="0">
              <a:buNone/>
            </a:pPr>
            <a:r>
              <a:rPr lang="en-US" sz="1800" dirty="0"/>
              <a:t>Prüfungswochen: 		28. Juli 2025 - 8. August 2025</a:t>
            </a:r>
          </a:p>
          <a:p>
            <a:pPr marL="0" indent="0">
              <a:buNone/>
            </a:pPr>
            <a:endParaRPr lang="en-US" sz="1800" dirty="0"/>
          </a:p>
          <a:p>
            <a:pPr marL="0" indent="0">
              <a:buNone/>
            </a:pPr>
            <a:r>
              <a:rPr lang="en-US" sz="1800" dirty="0">
                <a:solidFill>
                  <a:srgbClr val="006633"/>
                </a:solidFill>
              </a:rPr>
              <a:t>Wintersemester 2025/26</a:t>
            </a:r>
          </a:p>
          <a:p>
            <a:pPr marL="0" indent="0">
              <a:buNone/>
            </a:pPr>
            <a:r>
              <a:rPr lang="en-US" sz="1800" dirty="0"/>
              <a:t>Vorlesungszeitraum: 	13. Oktober 2025 - 30. Januar 2026</a:t>
            </a:r>
            <a:endParaRPr lang="de-DE" sz="1800" dirty="0"/>
          </a:p>
          <a:p>
            <a:pPr marL="0" indent="0">
              <a:buNone/>
            </a:pPr>
            <a:r>
              <a:rPr lang="en-US" sz="1800" dirty="0"/>
              <a:t>Prüfungswochen: 		2. Februar 2026 - 13. Februar 2026</a:t>
            </a:r>
          </a:p>
          <a:p>
            <a:pPr marL="0" indent="0">
              <a:buNone/>
            </a:pPr>
            <a:endParaRPr lang="de-DE" sz="1800" dirty="0"/>
          </a:p>
        </p:txBody>
      </p:sp>
      <p:graphicFrame>
        <p:nvGraphicFramePr>
          <p:cNvPr id="2" name="Tabelle 1">
            <a:extLst>
              <a:ext uri="{FF2B5EF4-FFF2-40B4-BE49-F238E27FC236}">
                <a16:creationId xmlns:a16="http://schemas.microsoft.com/office/drawing/2014/main" id="{01D034FA-D776-4A56-B41E-06A007BC7F03}"/>
              </a:ext>
            </a:extLst>
          </p:cNvPr>
          <p:cNvGraphicFramePr>
            <a:graphicFrameLocks noGrp="1"/>
          </p:cNvGraphicFramePr>
          <p:nvPr>
            <p:extLst>
              <p:ext uri="{D42A27DB-BD31-4B8C-83A1-F6EECF244321}">
                <p14:modId xmlns:p14="http://schemas.microsoft.com/office/powerpoint/2010/main" val="3055755236"/>
              </p:ext>
            </p:extLst>
          </p:nvPr>
        </p:nvGraphicFramePr>
        <p:xfrm>
          <a:off x="762087" y="1484784"/>
          <a:ext cx="10009113" cy="1680561"/>
        </p:xfrm>
        <a:graphic>
          <a:graphicData uri="http://schemas.openxmlformats.org/drawingml/2006/table">
            <a:tbl>
              <a:tblPr firstRow="1" firstCol="1">
                <a:tableStyleId>{073A0DAA-6AF3-43AB-8588-CEC1D06C72B9}</a:tableStyleId>
              </a:tblPr>
              <a:tblGrid>
                <a:gridCol w="2076832">
                  <a:extLst>
                    <a:ext uri="{9D8B030D-6E8A-4147-A177-3AD203B41FA5}">
                      <a16:colId xmlns:a16="http://schemas.microsoft.com/office/drawing/2014/main" val="1352717894"/>
                    </a:ext>
                  </a:extLst>
                </a:gridCol>
                <a:gridCol w="3113065">
                  <a:extLst>
                    <a:ext uri="{9D8B030D-6E8A-4147-A177-3AD203B41FA5}">
                      <a16:colId xmlns:a16="http://schemas.microsoft.com/office/drawing/2014/main" val="2152665199"/>
                    </a:ext>
                  </a:extLst>
                </a:gridCol>
                <a:gridCol w="2410092">
                  <a:extLst>
                    <a:ext uri="{9D8B030D-6E8A-4147-A177-3AD203B41FA5}">
                      <a16:colId xmlns:a16="http://schemas.microsoft.com/office/drawing/2014/main" val="1332342803"/>
                    </a:ext>
                  </a:extLst>
                </a:gridCol>
                <a:gridCol w="2409124">
                  <a:extLst>
                    <a:ext uri="{9D8B030D-6E8A-4147-A177-3AD203B41FA5}">
                      <a16:colId xmlns:a16="http://schemas.microsoft.com/office/drawing/2014/main" val="2166528833"/>
                    </a:ext>
                  </a:extLst>
                </a:gridCol>
              </a:tblGrid>
              <a:tr h="560187">
                <a:tc>
                  <a:txBody>
                    <a:bodyPr/>
                    <a:lstStyle/>
                    <a:p>
                      <a:pPr>
                        <a:spcAft>
                          <a:spcPts val="0"/>
                        </a:spcAft>
                      </a:pPr>
                      <a:r>
                        <a:rPr lang="en-US" sz="1800" dirty="0">
                          <a:effectLst/>
                          <a:latin typeface="+mj-lt"/>
                        </a:rPr>
                        <a:t> </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err="1">
                          <a:effectLst/>
                          <a:latin typeface="+mj-lt"/>
                        </a:rPr>
                        <a:t>Semesterdauer</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800" dirty="0" err="1">
                          <a:effectLst/>
                          <a:latin typeface="+mj-lt"/>
                        </a:rPr>
                        <a:t>Nominierungsfristen</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800" dirty="0" err="1">
                          <a:effectLst/>
                          <a:latin typeface="+mj-lt"/>
                        </a:rPr>
                        <a:t>Bewerbungsfristen</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6718753"/>
                  </a:ext>
                </a:extLst>
              </a:tr>
              <a:tr h="560187">
                <a:tc>
                  <a:txBody>
                    <a:bodyPr/>
                    <a:lstStyle/>
                    <a:p>
                      <a:pPr>
                        <a:spcAft>
                          <a:spcPts val="0"/>
                        </a:spcAft>
                      </a:pPr>
                      <a:r>
                        <a:rPr lang="en-US" sz="1800">
                          <a:effectLst/>
                          <a:latin typeface="+mj-lt"/>
                        </a:rPr>
                        <a:t> </a:t>
                      </a:r>
                      <a:endParaRPr lang="de-DE" sz="1800">
                        <a:effectLst/>
                        <a:latin typeface="+mj-lt"/>
                      </a:endParaRPr>
                    </a:p>
                    <a:p>
                      <a:pPr>
                        <a:spcAft>
                          <a:spcPts val="0"/>
                        </a:spcAft>
                      </a:pPr>
                      <a:r>
                        <a:rPr lang="en-US" sz="1800">
                          <a:effectLst/>
                          <a:latin typeface="+mj-lt"/>
                        </a:rPr>
                        <a:t>Wintersemester</a:t>
                      </a:r>
                      <a:endParaRPr lang="de-DE"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latin typeface="+mj-lt"/>
                        </a:rPr>
                        <a:t> </a:t>
                      </a:r>
                      <a:endParaRPr lang="de-DE" sz="1800" dirty="0">
                        <a:effectLst/>
                        <a:latin typeface="+mj-lt"/>
                      </a:endParaRPr>
                    </a:p>
                    <a:p>
                      <a:pPr algn="ctr">
                        <a:spcAft>
                          <a:spcPts val="0"/>
                        </a:spcAft>
                      </a:pPr>
                      <a:r>
                        <a:rPr lang="en-US" sz="1800" dirty="0">
                          <a:effectLst/>
                          <a:latin typeface="+mj-lt"/>
                        </a:rPr>
                        <a:t>1. </a:t>
                      </a:r>
                      <a:r>
                        <a:rPr lang="en-US" sz="1800" dirty="0" err="1">
                          <a:effectLst/>
                          <a:latin typeface="+mj-lt"/>
                        </a:rPr>
                        <a:t>Oktober</a:t>
                      </a:r>
                      <a:r>
                        <a:rPr lang="en-US" sz="1800" dirty="0">
                          <a:effectLst/>
                          <a:latin typeface="+mj-lt"/>
                        </a:rPr>
                        <a:t> - 31. </a:t>
                      </a:r>
                      <a:r>
                        <a:rPr lang="en-US" sz="1800" dirty="0" err="1">
                          <a:effectLst/>
                          <a:latin typeface="+mj-lt"/>
                        </a:rPr>
                        <a:t>März</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latin typeface="+mj-lt"/>
                        </a:rPr>
                        <a:t> </a:t>
                      </a:r>
                      <a:endParaRPr lang="de-DE" sz="1800" dirty="0">
                        <a:effectLst/>
                        <a:latin typeface="+mj-lt"/>
                      </a:endParaRPr>
                    </a:p>
                    <a:p>
                      <a:pPr algn="ctr">
                        <a:spcAft>
                          <a:spcPts val="0"/>
                        </a:spcAft>
                      </a:pPr>
                      <a:r>
                        <a:rPr lang="en-US" sz="1800" dirty="0">
                          <a:effectLst/>
                          <a:latin typeface="+mj-lt"/>
                        </a:rPr>
                        <a:t>1. Mai </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latin typeface="+mj-lt"/>
                        </a:rPr>
                        <a:t> </a:t>
                      </a:r>
                      <a:endParaRPr lang="de-DE" sz="1800" dirty="0">
                        <a:effectLst/>
                        <a:latin typeface="+mj-lt"/>
                      </a:endParaRPr>
                    </a:p>
                    <a:p>
                      <a:pPr algn="ctr">
                        <a:spcAft>
                          <a:spcPts val="0"/>
                        </a:spcAft>
                      </a:pPr>
                      <a:r>
                        <a:rPr lang="en-US" sz="1800" dirty="0">
                          <a:effectLst/>
                          <a:latin typeface="+mj-lt"/>
                        </a:rPr>
                        <a:t>15. Mai </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996452"/>
                  </a:ext>
                </a:extLst>
              </a:tr>
              <a:tr h="560187">
                <a:tc>
                  <a:txBody>
                    <a:bodyPr/>
                    <a:lstStyle/>
                    <a:p>
                      <a:pPr>
                        <a:spcAft>
                          <a:spcPts val="0"/>
                        </a:spcAft>
                      </a:pPr>
                      <a:r>
                        <a:rPr lang="en-US" sz="1800">
                          <a:effectLst/>
                          <a:latin typeface="+mj-lt"/>
                        </a:rPr>
                        <a:t> </a:t>
                      </a:r>
                      <a:endParaRPr lang="de-DE" sz="1800">
                        <a:effectLst/>
                        <a:latin typeface="+mj-lt"/>
                      </a:endParaRPr>
                    </a:p>
                    <a:p>
                      <a:pPr>
                        <a:spcAft>
                          <a:spcPts val="0"/>
                        </a:spcAft>
                      </a:pPr>
                      <a:r>
                        <a:rPr lang="en-US" sz="1800">
                          <a:effectLst/>
                          <a:latin typeface="+mj-lt"/>
                        </a:rPr>
                        <a:t>Sommersemester</a:t>
                      </a:r>
                      <a:endParaRPr lang="de-DE"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latin typeface="+mj-lt"/>
                        </a:rPr>
                        <a:t> </a:t>
                      </a:r>
                      <a:endParaRPr lang="de-DE" sz="1800" dirty="0">
                        <a:effectLst/>
                        <a:latin typeface="+mj-lt"/>
                      </a:endParaRPr>
                    </a:p>
                    <a:p>
                      <a:pPr algn="ctr">
                        <a:spcAft>
                          <a:spcPts val="0"/>
                        </a:spcAft>
                      </a:pPr>
                      <a:r>
                        <a:rPr lang="en-US" sz="1800" dirty="0">
                          <a:effectLst/>
                          <a:latin typeface="+mj-lt"/>
                        </a:rPr>
                        <a:t>1. April - 30. September</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latin typeface="+mj-lt"/>
                        </a:rPr>
                        <a:t> </a:t>
                      </a:r>
                      <a:endParaRPr lang="de-DE" sz="1800" dirty="0">
                        <a:effectLst/>
                        <a:latin typeface="+mj-lt"/>
                      </a:endParaRPr>
                    </a:p>
                    <a:p>
                      <a:pPr algn="ctr">
                        <a:spcAft>
                          <a:spcPts val="0"/>
                        </a:spcAft>
                      </a:pPr>
                      <a:r>
                        <a:rPr lang="en-US" sz="1800" dirty="0">
                          <a:effectLst/>
                          <a:latin typeface="+mj-lt"/>
                        </a:rPr>
                        <a:t>1. </a:t>
                      </a:r>
                      <a:r>
                        <a:rPr lang="en-US" sz="1800" dirty="0" err="1">
                          <a:effectLst/>
                          <a:latin typeface="+mj-lt"/>
                        </a:rPr>
                        <a:t>Dezember</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n-US" sz="1800" dirty="0">
                          <a:effectLst/>
                          <a:latin typeface="+mj-lt"/>
                        </a:rPr>
                        <a:t> </a:t>
                      </a:r>
                      <a:endParaRPr lang="de-DE" sz="1800" dirty="0">
                        <a:effectLst/>
                        <a:latin typeface="+mj-lt"/>
                      </a:endParaRPr>
                    </a:p>
                    <a:p>
                      <a:pPr algn="ctr">
                        <a:spcAft>
                          <a:spcPts val="0"/>
                        </a:spcAft>
                      </a:pPr>
                      <a:r>
                        <a:rPr lang="en-US" sz="1800" dirty="0">
                          <a:effectLst/>
                          <a:latin typeface="+mj-lt"/>
                        </a:rPr>
                        <a:t>15. </a:t>
                      </a:r>
                      <a:r>
                        <a:rPr lang="en-US" sz="1800" dirty="0" err="1">
                          <a:effectLst/>
                          <a:latin typeface="+mj-lt"/>
                        </a:rPr>
                        <a:t>Dezember</a:t>
                      </a:r>
                      <a:r>
                        <a:rPr lang="en-US" sz="1800" dirty="0">
                          <a:effectLst/>
                          <a:latin typeface="+mj-lt"/>
                        </a:rPr>
                        <a:t> </a:t>
                      </a:r>
                      <a:endParaRPr lang="de-DE"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352254"/>
                  </a:ext>
                </a:extLst>
              </a:tr>
            </a:tbl>
          </a:graphicData>
        </a:graphic>
      </p:graphicFrame>
    </p:spTree>
    <p:extLst>
      <p:ext uri="{BB962C8B-B14F-4D97-AF65-F5344CB8AC3E}">
        <p14:creationId xmlns:p14="http://schemas.microsoft.com/office/powerpoint/2010/main" val="289198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DEE59BD0-04EA-418F-96FF-DC292A0C50E8}" type="datetime1">
              <a:rPr lang="de-DE" smtClean="0"/>
              <a:t>06.09.2024</a:t>
            </a:fld>
            <a:endParaRPr lang="de-DE"/>
          </a:p>
        </p:txBody>
      </p:sp>
      <p:sp>
        <p:nvSpPr>
          <p:cNvPr id="4" name="Foliennummernplatzhalter 3"/>
          <p:cNvSpPr>
            <a:spLocks noGrp="1"/>
          </p:cNvSpPr>
          <p:nvPr>
            <p:ph type="sldNum" sz="quarter" idx="12"/>
          </p:nvPr>
        </p:nvSpPr>
        <p:spPr/>
        <p:txBody>
          <a:bodyPr/>
          <a:lstStyle/>
          <a:p>
            <a:pPr>
              <a:defRPr/>
            </a:pPr>
            <a:fld id="{DD7F52B7-A86F-4F71-A431-0CB54C60B002}" type="slidenum">
              <a:rPr lang="de-DE" smtClean="0"/>
              <a:t>17</a:t>
            </a:fld>
            <a:endParaRPr lang="de-DE"/>
          </a:p>
        </p:txBody>
      </p:sp>
      <p:pic>
        <p:nvPicPr>
          <p:cNvPr id="5" name="Grafik 4">
            <a:extLst>
              <a:ext uri="{FF2B5EF4-FFF2-40B4-BE49-F238E27FC236}">
                <a16:creationId xmlns:a16="http://schemas.microsoft.com/office/drawing/2014/main" id="{139DD018-5EC6-42F7-A115-99F5ED900E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08" t="7217" r="1912" b="7217"/>
          <a:stretch/>
        </p:blipFill>
        <p:spPr>
          <a:xfrm>
            <a:off x="4018077" y="4327116"/>
            <a:ext cx="2979129" cy="2102071"/>
          </a:xfrm>
          <a:prstGeom prst="rect">
            <a:avLst/>
          </a:prstGeom>
        </p:spPr>
      </p:pic>
      <p:pic>
        <p:nvPicPr>
          <p:cNvPr id="7" name="Grafik 6">
            <a:extLst>
              <a:ext uri="{FF2B5EF4-FFF2-40B4-BE49-F238E27FC236}">
                <a16:creationId xmlns:a16="http://schemas.microsoft.com/office/drawing/2014/main" id="{11A67B6A-F011-4C05-9424-E9B37002A6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67759" y="1147147"/>
            <a:ext cx="2822808" cy="1683059"/>
          </a:xfrm>
          <a:prstGeom prst="rect">
            <a:avLst/>
          </a:prstGeom>
        </p:spPr>
      </p:pic>
      <p:pic>
        <p:nvPicPr>
          <p:cNvPr id="9" name="Grafik 8">
            <a:extLst>
              <a:ext uri="{FF2B5EF4-FFF2-40B4-BE49-F238E27FC236}">
                <a16:creationId xmlns:a16="http://schemas.microsoft.com/office/drawing/2014/main" id="{E9A2BEF4-FC0A-408D-9CAC-27CD0708E8A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094885" y="4635045"/>
            <a:ext cx="2802964" cy="1794142"/>
          </a:xfrm>
          <a:prstGeom prst="rect">
            <a:avLst/>
          </a:prstGeom>
        </p:spPr>
      </p:pic>
      <p:sp>
        <p:nvSpPr>
          <p:cNvPr id="10" name="Titel 3">
            <a:extLst>
              <a:ext uri="{FF2B5EF4-FFF2-40B4-BE49-F238E27FC236}">
                <a16:creationId xmlns:a16="http://schemas.microsoft.com/office/drawing/2014/main" id="{F00820D7-5504-4956-A586-FFAE97E00A8B}"/>
              </a:ext>
            </a:extLst>
          </p:cNvPr>
          <p:cNvSpPr txBox="1">
            <a:spLocks/>
          </p:cNvSpPr>
          <p:nvPr/>
        </p:nvSpPr>
        <p:spPr>
          <a:xfrm>
            <a:off x="1981200" y="114098"/>
            <a:ext cx="6660000" cy="1143000"/>
          </a:xfrm>
          <a:prstGeom prst="rect">
            <a:avLst/>
          </a:prstGeom>
        </p:spPr>
        <p:txBody>
          <a:bodyPr/>
          <a:lstStyle>
            <a:lvl1pPr algn="ctr" rtl="0" eaLnBrk="1" fontAlgn="base" hangingPunct="1">
              <a:spcBef>
                <a:spcPct val="0"/>
              </a:spcBef>
              <a:spcAft>
                <a:spcPct val="0"/>
              </a:spcAft>
              <a:defRPr sz="4400" kern="1200">
                <a:solidFill>
                  <a:schemeClr val="tx1"/>
                </a:solidFill>
                <a:latin typeface="Trebuchet MS" panose="020B0603020202020204" pitchFamily="34" charset="0"/>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a:lstStyle>
          <a:p>
            <a:r>
              <a:rPr lang="de-DE" altLang="de-DE" sz="4000" dirty="0"/>
              <a:t>Campus-Leben</a:t>
            </a:r>
          </a:p>
        </p:txBody>
      </p:sp>
      <p:pic>
        <p:nvPicPr>
          <p:cNvPr id="21" name="Grafik 20">
            <a:extLst>
              <a:ext uri="{FF2B5EF4-FFF2-40B4-BE49-F238E27FC236}">
                <a16:creationId xmlns:a16="http://schemas.microsoft.com/office/drawing/2014/main" id="{98B9CA87-41C6-4285-945D-0BDECCDACBB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51753" y="1147147"/>
            <a:ext cx="4945453" cy="3073942"/>
          </a:xfrm>
          <a:prstGeom prst="rect">
            <a:avLst/>
          </a:prstGeom>
        </p:spPr>
      </p:pic>
      <p:pic>
        <p:nvPicPr>
          <p:cNvPr id="25" name="Grafik 24">
            <a:extLst>
              <a:ext uri="{FF2B5EF4-FFF2-40B4-BE49-F238E27FC236}">
                <a16:creationId xmlns:a16="http://schemas.microsoft.com/office/drawing/2014/main" id="{4FFDC2D3-8135-4B4A-83F5-211EF75C0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786" t="-2687" r="28467" b="7646"/>
          <a:stretch/>
        </p:blipFill>
        <p:spPr>
          <a:xfrm>
            <a:off x="2047672" y="4241995"/>
            <a:ext cx="1872209" cy="2187192"/>
          </a:xfrm>
          <a:prstGeom prst="rect">
            <a:avLst/>
          </a:prstGeom>
        </p:spPr>
      </p:pic>
      <p:pic>
        <p:nvPicPr>
          <p:cNvPr id="8" name="Grafik 7">
            <a:extLst>
              <a:ext uri="{FF2B5EF4-FFF2-40B4-BE49-F238E27FC236}">
                <a16:creationId xmlns:a16="http://schemas.microsoft.com/office/drawing/2014/main" id="{8E0FE944-DE85-49F1-B4EC-DE67D03A9F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4885" y="2944292"/>
            <a:ext cx="2802964" cy="1576667"/>
          </a:xfrm>
          <a:prstGeom prst="rect">
            <a:avLst/>
          </a:prstGeom>
        </p:spPr>
      </p:pic>
    </p:spTree>
    <p:extLst>
      <p:ext uri="{BB962C8B-B14F-4D97-AF65-F5344CB8AC3E}">
        <p14:creationId xmlns:p14="http://schemas.microsoft.com/office/powerpoint/2010/main" val="11232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a14="http://schemas.microsoft.com/office/drawing/2010/main" xmlns:a16="http://schemas.microsoft.com/office/drawing/2014/main"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609600" y="342110"/>
            <a:ext cx="8907237" cy="1143000"/>
          </a:xfrm>
        </p:spPr>
        <p:txBody>
          <a:bodyPr/>
          <a:lstStyle/>
          <a:p>
            <a:r>
              <a:rPr lang="de-DE" altLang="de-DE" dirty="0"/>
              <a:t>Haben Sie noch Fragen?</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dirty="0"/>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18</a:t>
            </a:fld>
            <a:endParaRPr lang="de-DE" dirty="0"/>
          </a:p>
        </p:txBody>
      </p:sp>
      <p:sp>
        <p:nvSpPr>
          <p:cNvPr id="18" name="Inhaltsplatzhalter 1">
            <a:extLst>
              <a:ext uri="{FF2B5EF4-FFF2-40B4-BE49-F238E27FC236}">
                <a16:creationId xmlns:a16="http://schemas.microsoft.com/office/drawing/2014/main" id="{4BE40D0A-3D60-47CB-94C2-88725B955950}"/>
              </a:ext>
            </a:extLst>
          </p:cNvPr>
          <p:cNvSpPr txBox="1">
            <a:spLocks/>
          </p:cNvSpPr>
          <p:nvPr/>
        </p:nvSpPr>
        <p:spPr bwMode="auto">
          <a:xfrm>
            <a:off x="1349938" y="4287097"/>
            <a:ext cx="5970198" cy="100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charset="0"/>
              <a:buChar char="•"/>
              <a:defRPr sz="2400" kern="1200">
                <a:solidFill>
                  <a:schemeClr val="accent6"/>
                </a:solidFill>
                <a:latin typeface="Trebuchet MS" panose="020B0603020202020204"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accent6"/>
                </a:solidFill>
                <a:latin typeface="Trebuchet MS" panose="020B0603020202020204" pitchFamily="34"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accent6"/>
                </a:solidFill>
                <a:latin typeface="Trebuchet MS" panose="020B0603020202020204"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de-DE" sz="1800" dirty="0">
                <a:solidFill>
                  <a:srgbClr val="006633"/>
                </a:solidFill>
              </a:rPr>
              <a:t>PH Ludwigsburg Team Studierendenmobilität Incoming</a:t>
            </a:r>
          </a:p>
          <a:p>
            <a:pPr marL="0" indent="0">
              <a:buFont typeface="Arial" charset="0"/>
              <a:buNone/>
            </a:pPr>
            <a:r>
              <a:rPr lang="de-DE" sz="1800" dirty="0"/>
              <a:t>E-Mail: </a:t>
            </a:r>
            <a:r>
              <a:rPr lang="de-DE" sz="1800" dirty="0">
                <a:hlinkClick r:id="rId3"/>
              </a:rPr>
              <a:t>incomings@ph-ludwigsburg.de</a:t>
            </a:r>
            <a:endParaRPr lang="de-DE" sz="1800" dirty="0"/>
          </a:p>
        </p:txBody>
      </p:sp>
      <p:pic>
        <p:nvPicPr>
          <p:cNvPr id="10" name="Grafik 9">
            <a:extLst>
              <a:ext uri="{FF2B5EF4-FFF2-40B4-BE49-F238E27FC236}">
                <a16:creationId xmlns:a16="http://schemas.microsoft.com/office/drawing/2014/main" id="{027B675A-A739-46E2-8422-F42E48433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609" y="2445865"/>
            <a:ext cx="1685077" cy="1685077"/>
          </a:xfrm>
          <a:prstGeom prst="rect">
            <a:avLst/>
          </a:prstGeom>
        </p:spPr>
      </p:pic>
      <p:sp>
        <p:nvSpPr>
          <p:cNvPr id="15" name="Rechteck 14">
            <a:extLst>
              <a:ext uri="{FF2B5EF4-FFF2-40B4-BE49-F238E27FC236}">
                <a16:creationId xmlns:a16="http://schemas.microsoft.com/office/drawing/2014/main" id="{3907EF93-C5FF-4B3B-9044-907E8CAF202B}"/>
              </a:ext>
            </a:extLst>
          </p:cNvPr>
          <p:cNvSpPr/>
          <p:nvPr/>
        </p:nvSpPr>
        <p:spPr>
          <a:xfrm>
            <a:off x="8576065" y="4287097"/>
            <a:ext cx="2698175" cy="1477328"/>
          </a:xfrm>
          <a:prstGeom prst="rect">
            <a:avLst/>
          </a:prstGeom>
        </p:spPr>
        <p:txBody>
          <a:bodyPr wrap="none">
            <a:spAutoFit/>
          </a:bodyPr>
          <a:lstStyle/>
          <a:p>
            <a:pPr algn="ctr"/>
            <a:r>
              <a:rPr lang="de-DE" dirty="0">
                <a:latin typeface="+mj-lt"/>
              </a:rPr>
              <a:t>Denise Wintrich,</a:t>
            </a:r>
          </a:p>
          <a:p>
            <a:pPr algn="ctr"/>
            <a:r>
              <a:rPr lang="de-DE" dirty="0">
                <a:solidFill>
                  <a:srgbClr val="006633"/>
                </a:solidFill>
              </a:rPr>
              <a:t>Koordinatorin Incoming- </a:t>
            </a:r>
          </a:p>
          <a:p>
            <a:pPr algn="ctr"/>
            <a:r>
              <a:rPr lang="de-DE" dirty="0">
                <a:solidFill>
                  <a:srgbClr val="006633"/>
                </a:solidFill>
              </a:rPr>
              <a:t>Studierende an der PH </a:t>
            </a:r>
          </a:p>
          <a:p>
            <a:pPr algn="ctr"/>
            <a:r>
              <a:rPr lang="de-DE" dirty="0">
                <a:solidFill>
                  <a:srgbClr val="006633"/>
                </a:solidFill>
              </a:rPr>
              <a:t>Ludwigsburg</a:t>
            </a:r>
          </a:p>
          <a:p>
            <a:pPr marL="0" indent="0" algn="ctr">
              <a:buFont typeface="Arial" charset="0"/>
              <a:buNone/>
            </a:pPr>
            <a:endParaRPr lang="de-DE" dirty="0">
              <a:latin typeface="+mj-lt"/>
            </a:endParaRPr>
          </a:p>
        </p:txBody>
      </p:sp>
      <p:sp>
        <p:nvSpPr>
          <p:cNvPr id="11" name="Textfeld 10">
            <a:extLst>
              <a:ext uri="{FF2B5EF4-FFF2-40B4-BE49-F238E27FC236}">
                <a16:creationId xmlns:a16="http://schemas.microsoft.com/office/drawing/2014/main" id="{81E6513C-44D2-46B6-96AC-6321E3256AF4}"/>
              </a:ext>
            </a:extLst>
          </p:cNvPr>
          <p:cNvSpPr txBox="1"/>
          <p:nvPr/>
        </p:nvSpPr>
        <p:spPr>
          <a:xfrm>
            <a:off x="2349609" y="1411968"/>
            <a:ext cx="6410687" cy="1615827"/>
          </a:xfrm>
          <a:prstGeom prst="rect">
            <a:avLst/>
          </a:prstGeom>
          <a:noFill/>
        </p:spPr>
        <p:txBody>
          <a:bodyPr wrap="square">
            <a:spAutoFit/>
          </a:bodyPr>
          <a:lstStyle/>
          <a:p>
            <a:pPr marL="0" indent="0">
              <a:buNone/>
            </a:pPr>
            <a:r>
              <a:rPr lang="de-DE" sz="3300" dirty="0">
                <a:solidFill>
                  <a:schemeClr val="accent6"/>
                </a:solidFill>
                <a:latin typeface="+mj-lt"/>
              </a:rPr>
              <a:t>Sie können mich jederzeit fragen oder wenden Sie sich direkt an das PH Incoming Team</a:t>
            </a:r>
          </a:p>
        </p:txBody>
      </p:sp>
      <p:sp>
        <p:nvSpPr>
          <p:cNvPr id="5" name="Pfeil: nach rechts 4">
            <a:extLst>
              <a:ext uri="{FF2B5EF4-FFF2-40B4-BE49-F238E27FC236}">
                <a16:creationId xmlns:a16="http://schemas.microsoft.com/office/drawing/2014/main" id="{98651992-2F28-474E-BB0E-8C61130A6CE1}"/>
              </a:ext>
            </a:extLst>
          </p:cNvPr>
          <p:cNvSpPr/>
          <p:nvPr/>
        </p:nvSpPr>
        <p:spPr>
          <a:xfrm>
            <a:off x="1467917" y="1759173"/>
            <a:ext cx="720080" cy="991942"/>
          </a:xfrm>
          <a:prstGeom prst="rightArrow">
            <a:avLst/>
          </a:prstGeom>
          <a:solidFill>
            <a:srgbClr val="006633"/>
          </a:solidFill>
          <a:ln>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C7F5CB67-39FF-471D-B373-DC3BCA717FE6}"/>
              </a:ext>
            </a:extLst>
          </p:cNvPr>
          <p:cNvSpPr/>
          <p:nvPr/>
        </p:nvSpPr>
        <p:spPr>
          <a:xfrm>
            <a:off x="1349938" y="5402958"/>
            <a:ext cx="6858000" cy="369332"/>
          </a:xfrm>
          <a:prstGeom prst="rect">
            <a:avLst/>
          </a:prstGeom>
        </p:spPr>
        <p:txBody>
          <a:bodyPr wrap="square">
            <a:spAutoFit/>
          </a:bodyPr>
          <a:lstStyle/>
          <a:p>
            <a:pPr algn="just"/>
            <a:r>
              <a:rPr lang="en-US" u="sng" dirty="0">
                <a:solidFill>
                  <a:schemeClr val="accent6"/>
                </a:solidFill>
                <a:latin typeface="+mj-lt"/>
              </a:rPr>
              <a:t>https://www.ph-ludwigsburg.de/international/incomings/</a:t>
            </a:r>
          </a:p>
        </p:txBody>
      </p:sp>
      <p:sp>
        <p:nvSpPr>
          <p:cNvPr id="13" name="Rechteck 12">
            <a:extLst>
              <a:ext uri="{FF2B5EF4-FFF2-40B4-BE49-F238E27FC236}">
                <a16:creationId xmlns:a16="http://schemas.microsoft.com/office/drawing/2014/main" id="{2C6BD73D-ABAD-4A12-B27F-0898744B7331}"/>
              </a:ext>
            </a:extLst>
          </p:cNvPr>
          <p:cNvSpPr/>
          <p:nvPr/>
        </p:nvSpPr>
        <p:spPr>
          <a:xfrm>
            <a:off x="1349938" y="5091698"/>
            <a:ext cx="6858000" cy="369332"/>
          </a:xfrm>
          <a:prstGeom prst="rect">
            <a:avLst/>
          </a:prstGeom>
        </p:spPr>
        <p:txBody>
          <a:bodyPr wrap="square">
            <a:spAutoFit/>
          </a:bodyPr>
          <a:lstStyle/>
          <a:p>
            <a:r>
              <a:rPr lang="en-US" dirty="0">
                <a:latin typeface="+mj-lt"/>
              </a:rPr>
              <a:t>Weitere Informationen:</a:t>
            </a:r>
          </a:p>
        </p:txBody>
      </p:sp>
      <p:sp>
        <p:nvSpPr>
          <p:cNvPr id="14" name="Inhaltsplatzhalter 1">
            <a:extLst>
              <a:ext uri="{FF2B5EF4-FFF2-40B4-BE49-F238E27FC236}">
                <a16:creationId xmlns:a16="http://schemas.microsoft.com/office/drawing/2014/main" id="{29871F21-4276-41BC-9506-80616B0D6168}"/>
              </a:ext>
            </a:extLst>
          </p:cNvPr>
          <p:cNvSpPr txBox="1">
            <a:spLocks/>
          </p:cNvSpPr>
          <p:nvPr/>
        </p:nvSpPr>
        <p:spPr bwMode="auto">
          <a:xfrm>
            <a:off x="1349938" y="3384320"/>
            <a:ext cx="4440064" cy="100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charset="0"/>
              <a:buChar char="•"/>
              <a:defRPr sz="2400" kern="1200">
                <a:solidFill>
                  <a:schemeClr val="accent6"/>
                </a:solidFill>
                <a:latin typeface="Trebuchet MS" panose="020B0603020202020204"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accent6"/>
                </a:solidFill>
                <a:latin typeface="Trebuchet MS" panose="020B0603020202020204" pitchFamily="34"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accent6"/>
                </a:solidFill>
                <a:latin typeface="Trebuchet MS" panose="020B0603020202020204"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de-DE" sz="1800" dirty="0">
                <a:solidFill>
                  <a:srgbClr val="006633"/>
                </a:solidFill>
                <a:highlight>
                  <a:srgbClr val="FFFF00"/>
                </a:highlight>
              </a:rPr>
              <a:t>Ihr Name </a:t>
            </a:r>
          </a:p>
          <a:p>
            <a:pPr marL="0" indent="0">
              <a:buNone/>
            </a:pPr>
            <a:r>
              <a:rPr lang="de-DE" sz="1800" dirty="0">
                <a:highlight>
                  <a:srgbClr val="FFFF00"/>
                </a:highlight>
              </a:rPr>
              <a:t>E-Mail-Adresse</a:t>
            </a:r>
          </a:p>
        </p:txBody>
      </p:sp>
    </p:spTree>
    <p:extLst>
      <p:ext uri="{BB962C8B-B14F-4D97-AF65-F5344CB8AC3E}">
        <p14:creationId xmlns:p14="http://schemas.microsoft.com/office/powerpoint/2010/main" val="110733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40016" y="3429000"/>
            <a:ext cx="4625752" cy="1021556"/>
          </a:xfrm>
        </p:spPr>
        <p:txBody>
          <a:bodyPr rtlCol="0">
            <a:normAutofit fontScale="90000"/>
          </a:bodyPr>
          <a:lstStyle/>
          <a:p>
            <a:pPr fontAlgn="auto">
              <a:spcAft>
                <a:spcPts val="0"/>
              </a:spcAft>
              <a:defRPr/>
            </a:pPr>
            <a:r>
              <a:rPr lang="de-DE" dirty="0"/>
              <a:t> Vielen Dank für Ihre Aufmerksamkeit!</a:t>
            </a:r>
          </a:p>
        </p:txBody>
      </p:sp>
      <p:sp>
        <p:nvSpPr>
          <p:cNvPr id="2" name="Textplatzhalter 1"/>
          <p:cNvSpPr>
            <a:spLocks noGrp="1"/>
          </p:cNvSpPr>
          <p:nvPr>
            <p:ph type="body" idx="1"/>
          </p:nvPr>
        </p:nvSpPr>
        <p:spPr>
          <a:xfrm>
            <a:off x="3719736" y="4653136"/>
            <a:ext cx="6858000" cy="485775"/>
          </a:xfrm>
        </p:spPr>
        <p:txBody>
          <a:bodyPr rtlCol="0">
            <a:normAutofit/>
          </a:bodyPr>
          <a:lstStyle/>
          <a:p>
            <a:pPr fontAlgn="auto">
              <a:spcAft>
                <a:spcPts val="0"/>
              </a:spcAft>
              <a:defRPr/>
            </a:pPr>
            <a:endParaRPr lang="de-DE" dirty="0"/>
          </a:p>
        </p:txBody>
      </p:sp>
      <p:pic>
        <p:nvPicPr>
          <p:cNvPr id="6" name="Grafik 5">
            <a:extLst>
              <a:ext uri="{FF2B5EF4-FFF2-40B4-BE49-F238E27FC236}">
                <a16:creationId xmlns:a16="http://schemas.microsoft.com/office/drawing/2014/main" id="{C4965AB3-ADF9-4732-88AA-B933E52C5C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359" y="260648"/>
            <a:ext cx="5376597" cy="4032448"/>
          </a:xfrm>
          <a:prstGeom prst="rect">
            <a:avLst/>
          </a:prstGeom>
        </p:spPr>
      </p:pic>
    </p:spTree>
    <p:extLst>
      <p:ext uri="{BB962C8B-B14F-4D97-AF65-F5344CB8AC3E}">
        <p14:creationId xmlns:p14="http://schemas.microsoft.com/office/powerpoint/2010/main" val="233180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4"/>
          <p:cNvSpPr>
            <a:spLocks noGrp="1"/>
          </p:cNvSpPr>
          <p:nvPr>
            <p:ph type="title"/>
          </p:nvPr>
        </p:nvSpPr>
        <p:spPr>
          <a:xfrm>
            <a:off x="4047530" y="729975"/>
            <a:ext cx="4096941" cy="642938"/>
          </a:xfrm>
        </p:spPr>
        <p:txBody>
          <a:bodyPr/>
          <a:lstStyle/>
          <a:p>
            <a:r>
              <a:rPr lang="de-DE" altLang="de-DE" dirty="0"/>
              <a:t>Gliederung</a:t>
            </a:r>
          </a:p>
        </p:txBody>
      </p:sp>
      <p:sp>
        <p:nvSpPr>
          <p:cNvPr id="6" name="Textplatzhalter 5"/>
          <p:cNvSpPr>
            <a:spLocks noGrp="1"/>
          </p:cNvSpPr>
          <p:nvPr>
            <p:ph type="body" idx="1"/>
          </p:nvPr>
        </p:nvSpPr>
        <p:spPr>
          <a:xfrm>
            <a:off x="3395700" y="1484784"/>
            <a:ext cx="6048672" cy="4752528"/>
          </a:xfrm>
        </p:spPr>
        <p:txBody>
          <a:bodyPr rtlCol="0">
            <a:normAutofit/>
          </a:bodyPr>
          <a:lstStyle/>
          <a:p>
            <a:pPr marL="257175" indent="-257175" algn="l" fontAlgn="auto">
              <a:spcAft>
                <a:spcPts val="0"/>
              </a:spcAft>
              <a:buFont typeface="Arial" charset="0"/>
              <a:buAutoNum type="arabicPeriod"/>
              <a:defRPr/>
            </a:pPr>
            <a:r>
              <a:rPr lang="de-DE" sz="1800" cap="none" dirty="0"/>
              <a:t>Die Stadt Ludwigsburg </a:t>
            </a:r>
          </a:p>
          <a:p>
            <a:pPr marL="257175" indent="-257175" algn="l" fontAlgn="auto">
              <a:spcAft>
                <a:spcPts val="0"/>
              </a:spcAft>
              <a:buFont typeface="Arial" charset="0"/>
              <a:buAutoNum type="arabicPeriod"/>
              <a:defRPr/>
            </a:pPr>
            <a:r>
              <a:rPr lang="de-DE" sz="1800" cap="none" dirty="0"/>
              <a:t>Pädagogische Hochschule Ludwigsburg (PH)</a:t>
            </a:r>
          </a:p>
          <a:p>
            <a:pPr marL="685800" lvl="1" indent="-342900" fontAlgn="auto">
              <a:spcAft>
                <a:spcPts val="0"/>
              </a:spcAft>
              <a:buFont typeface="+mj-lt"/>
              <a:buAutoNum type="alphaLcParenR"/>
              <a:defRPr/>
            </a:pPr>
            <a:r>
              <a:rPr lang="de-DE" sz="1650" dirty="0"/>
              <a:t>Fakten und Zahlen</a:t>
            </a:r>
          </a:p>
          <a:p>
            <a:pPr marL="685800" lvl="1" indent="-342900" fontAlgn="auto">
              <a:spcAft>
                <a:spcPts val="0"/>
              </a:spcAft>
              <a:buFont typeface="+mj-lt"/>
              <a:buAutoNum type="alphaLcParenR"/>
              <a:defRPr/>
            </a:pPr>
            <a:r>
              <a:rPr lang="de-DE" sz="1650" dirty="0"/>
              <a:t>Fakultäten und Institute</a:t>
            </a:r>
          </a:p>
          <a:p>
            <a:pPr marL="685800" lvl="1" indent="-342900" fontAlgn="auto">
              <a:spcAft>
                <a:spcPts val="0"/>
              </a:spcAft>
              <a:buFont typeface="+mj-lt"/>
              <a:buAutoNum type="alphaLcParenR"/>
              <a:defRPr/>
            </a:pPr>
            <a:r>
              <a:rPr lang="de-DE" sz="1650" cap="none" dirty="0"/>
              <a:t>Profil</a:t>
            </a:r>
          </a:p>
          <a:p>
            <a:pPr marL="685800" lvl="1" indent="-342900" fontAlgn="auto">
              <a:spcAft>
                <a:spcPts val="0"/>
              </a:spcAft>
              <a:buFont typeface="+mj-lt"/>
              <a:buAutoNum type="alphaLcParenR"/>
              <a:defRPr/>
            </a:pPr>
            <a:r>
              <a:rPr lang="de-DE" sz="1650" dirty="0"/>
              <a:t>Kurse</a:t>
            </a:r>
            <a:endParaRPr lang="de-DE" sz="1650" cap="none" dirty="0"/>
          </a:p>
          <a:p>
            <a:pPr marL="257175" indent="-257175" algn="l" fontAlgn="auto">
              <a:spcAft>
                <a:spcPts val="0"/>
              </a:spcAft>
              <a:buFont typeface="Arial" charset="0"/>
              <a:buAutoNum type="arabicPeriod"/>
              <a:defRPr/>
            </a:pPr>
            <a:r>
              <a:rPr lang="de-DE" sz="1800" cap="none" dirty="0"/>
              <a:t>Service für Austauschstudierende an der PH</a:t>
            </a:r>
          </a:p>
          <a:p>
            <a:pPr marL="600075" lvl="1" indent="-257175" fontAlgn="auto">
              <a:spcAft>
                <a:spcPts val="0"/>
              </a:spcAft>
              <a:buFont typeface="Arial" charset="0"/>
              <a:buAutoNum type="alphaLcParenR"/>
              <a:defRPr/>
            </a:pPr>
            <a:r>
              <a:rPr lang="de-DE" sz="1650" dirty="0"/>
              <a:t>Übersicht</a:t>
            </a:r>
          </a:p>
          <a:p>
            <a:pPr marL="600075" lvl="1" indent="-257175" fontAlgn="auto">
              <a:spcAft>
                <a:spcPts val="0"/>
              </a:spcAft>
              <a:buFont typeface="Arial" charset="0"/>
              <a:buAutoNum type="alphaLcParenR"/>
              <a:defRPr/>
            </a:pPr>
            <a:r>
              <a:rPr lang="de-DE" sz="1650" dirty="0"/>
              <a:t>Unterkunft</a:t>
            </a:r>
          </a:p>
          <a:p>
            <a:pPr marL="600075" lvl="1" indent="-257175" fontAlgn="auto">
              <a:spcAft>
                <a:spcPts val="0"/>
              </a:spcAft>
              <a:buFont typeface="Arial" charset="0"/>
              <a:buAutoNum type="alphaLcParenR"/>
              <a:defRPr/>
            </a:pPr>
            <a:r>
              <a:rPr lang="de-DE" sz="1650" dirty="0"/>
              <a:t>Orientierungsprogramm</a:t>
            </a:r>
          </a:p>
          <a:p>
            <a:pPr marL="257175" indent="-257175" algn="l" fontAlgn="auto">
              <a:spcAft>
                <a:spcPts val="0"/>
              </a:spcAft>
              <a:buAutoNum type="arabicPeriod"/>
              <a:defRPr/>
            </a:pPr>
            <a:r>
              <a:rPr lang="de-DE" sz="1800" cap="none" dirty="0"/>
              <a:t>Warum an die PH Ludwigsburg / Meine Erfahrung</a:t>
            </a:r>
          </a:p>
          <a:p>
            <a:pPr marL="257175" indent="-257175" algn="l" fontAlgn="auto">
              <a:spcAft>
                <a:spcPts val="0"/>
              </a:spcAft>
              <a:buAutoNum type="arabicPeriod"/>
              <a:defRPr/>
            </a:pPr>
            <a:r>
              <a:rPr lang="de-DE" sz="1800" cap="none" dirty="0"/>
              <a:t>Akademischer Kalender und Fristen</a:t>
            </a:r>
          </a:p>
          <a:p>
            <a:pPr marL="257175" indent="-257175" algn="l" fontAlgn="auto">
              <a:spcAft>
                <a:spcPts val="0"/>
              </a:spcAft>
              <a:buAutoNum type="arabicPeriod"/>
              <a:defRPr/>
            </a:pPr>
            <a:r>
              <a:rPr lang="de-DE" sz="1800" cap="none" dirty="0"/>
              <a:t>Fragen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26E402F-8DF1-4452-99AE-227B22083FF5}"/>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154372" y="3668608"/>
            <a:ext cx="6696744" cy="2643874"/>
          </a:xfrm>
          <a:prstGeom prst="rect">
            <a:avLst/>
          </a:prstGeom>
        </p:spPr>
      </p:pic>
      <p:sp>
        <p:nvSpPr>
          <p:cNvPr id="12290" name="Titel 3"/>
          <p:cNvSpPr>
            <a:spLocks noGrp="1"/>
          </p:cNvSpPr>
          <p:nvPr>
            <p:ph type="title"/>
          </p:nvPr>
        </p:nvSpPr>
        <p:spPr>
          <a:xfrm>
            <a:off x="609600" y="342110"/>
            <a:ext cx="8907237" cy="1143000"/>
          </a:xfrm>
        </p:spPr>
        <p:txBody>
          <a:bodyPr/>
          <a:lstStyle/>
          <a:p>
            <a:r>
              <a:rPr lang="de-DE" altLang="de-DE" dirty="0"/>
              <a:t>Ludwigsburg</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dirty="0"/>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3</a:t>
            </a:fld>
            <a:endParaRPr lang="de-DE" dirty="0"/>
          </a:p>
        </p:txBody>
      </p:sp>
      <p:pic>
        <p:nvPicPr>
          <p:cNvPr id="11" name="Picture 7" descr="karte_ludwigsburg">
            <a:extLst>
              <a:ext uri="{FF2B5EF4-FFF2-40B4-BE49-F238E27FC236}">
                <a16:creationId xmlns:a16="http://schemas.microsoft.com/office/drawing/2014/main" id="{ADE802D7-6A55-43D1-912E-B1FCF3E4860E}"/>
              </a:ext>
            </a:extLst>
          </p:cNvPr>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158108" y="1017375"/>
            <a:ext cx="370205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BF5AB22A-1C71-42A7-B52B-4A2FC16EF1F6}"/>
              </a:ext>
            </a:extLst>
          </p:cNvPr>
          <p:cNvSpPr txBox="1"/>
          <p:nvPr/>
        </p:nvSpPr>
        <p:spPr>
          <a:xfrm>
            <a:off x="4164745" y="1593412"/>
            <a:ext cx="3092850" cy="2308324"/>
          </a:xfrm>
          <a:prstGeom prst="rect">
            <a:avLst/>
          </a:prstGeom>
          <a:noFill/>
        </p:spPr>
        <p:txBody>
          <a:bodyPr wrap="square" rtlCol="0">
            <a:spAutoFit/>
          </a:bodyPr>
          <a:lstStyle/>
          <a:p>
            <a:r>
              <a:rPr lang="en-GB" altLang="de-DE" dirty="0">
                <a:solidFill>
                  <a:schemeClr val="accent6"/>
                </a:solidFill>
                <a:latin typeface="+mj-lt"/>
              </a:rPr>
              <a:t>Die Stadt </a:t>
            </a:r>
            <a:r>
              <a:rPr lang="en-GB" altLang="de-DE" dirty="0">
                <a:solidFill>
                  <a:srgbClr val="006633"/>
                </a:solidFill>
                <a:latin typeface="+mj-lt"/>
              </a:rPr>
              <a:t>Ludwigsburg </a:t>
            </a:r>
            <a:r>
              <a:rPr lang="en-GB" altLang="de-DE" dirty="0">
                <a:solidFill>
                  <a:schemeClr val="accent6"/>
                </a:solidFill>
                <a:latin typeface="+mj-lt"/>
              </a:rPr>
              <a:t>hat</a:t>
            </a:r>
            <a:r>
              <a:rPr lang="en-GB" altLang="de-DE" dirty="0">
                <a:solidFill>
                  <a:srgbClr val="006633"/>
                </a:solidFill>
                <a:latin typeface="+mj-lt"/>
              </a:rPr>
              <a:t> ca. 94.000 </a:t>
            </a:r>
            <a:r>
              <a:rPr lang="en-GB" altLang="de-DE" dirty="0" err="1">
                <a:solidFill>
                  <a:srgbClr val="006633"/>
                </a:solidFill>
                <a:latin typeface="+mj-lt"/>
              </a:rPr>
              <a:t>Einwohnern</a:t>
            </a:r>
            <a:r>
              <a:rPr lang="en-GB" altLang="de-DE" dirty="0">
                <a:solidFill>
                  <a:srgbClr val="006633"/>
                </a:solidFill>
                <a:latin typeface="+mj-lt"/>
              </a:rPr>
              <a:t> </a:t>
            </a:r>
            <a:r>
              <a:rPr lang="en-GB" altLang="de-DE" dirty="0">
                <a:solidFill>
                  <a:schemeClr val="accent6"/>
                </a:solidFill>
                <a:latin typeface="+mj-lt"/>
              </a:rPr>
              <a:t>und </a:t>
            </a:r>
            <a:r>
              <a:rPr lang="en-GB" altLang="de-DE" dirty="0" err="1">
                <a:solidFill>
                  <a:schemeClr val="accent6"/>
                </a:solidFill>
                <a:latin typeface="+mj-lt"/>
              </a:rPr>
              <a:t>liegt</a:t>
            </a:r>
            <a:r>
              <a:rPr lang="en-GB" altLang="de-DE" dirty="0">
                <a:solidFill>
                  <a:schemeClr val="accent6"/>
                </a:solidFill>
                <a:latin typeface="+mj-lt"/>
              </a:rPr>
              <a:t> 20 km nördlich von </a:t>
            </a:r>
            <a:r>
              <a:rPr lang="en-GB" altLang="de-DE" dirty="0">
                <a:solidFill>
                  <a:srgbClr val="006633"/>
                </a:solidFill>
                <a:latin typeface="+mj-lt"/>
              </a:rPr>
              <a:t>Stuttgart</a:t>
            </a:r>
            <a:r>
              <a:rPr lang="en-GB" altLang="de-DE" dirty="0">
                <a:solidFill>
                  <a:schemeClr val="accent6"/>
                </a:solidFill>
                <a:latin typeface="+mj-lt"/>
              </a:rPr>
              <a:t>, der Landeshauptstadt von Baden-Württemberg, </a:t>
            </a:r>
            <a:br>
              <a:rPr lang="en-GB" altLang="de-DE" dirty="0">
                <a:solidFill>
                  <a:schemeClr val="accent6"/>
                </a:solidFill>
                <a:latin typeface="+mj-lt"/>
              </a:rPr>
            </a:br>
            <a:r>
              <a:rPr lang="en-GB" altLang="de-DE" dirty="0">
                <a:solidFill>
                  <a:schemeClr val="accent6"/>
                </a:solidFill>
                <a:latin typeface="+mj-lt"/>
              </a:rPr>
              <a:t>die </a:t>
            </a:r>
            <a:r>
              <a:rPr lang="en-GB" altLang="de-DE" dirty="0" err="1">
                <a:solidFill>
                  <a:schemeClr val="accent6"/>
                </a:solidFill>
                <a:latin typeface="+mj-lt"/>
              </a:rPr>
              <a:t>etwa</a:t>
            </a:r>
            <a:r>
              <a:rPr lang="en-GB" altLang="de-DE" dirty="0">
                <a:solidFill>
                  <a:schemeClr val="accent6"/>
                </a:solidFill>
                <a:latin typeface="+mj-lt"/>
              </a:rPr>
              <a:t> </a:t>
            </a:r>
          </a:p>
          <a:p>
            <a:r>
              <a:rPr lang="en-GB" altLang="de-DE" dirty="0">
                <a:solidFill>
                  <a:srgbClr val="006633"/>
                </a:solidFill>
                <a:latin typeface="+mj-lt"/>
              </a:rPr>
              <a:t>630.000 </a:t>
            </a:r>
            <a:r>
              <a:rPr lang="en-GB" altLang="de-DE" dirty="0" err="1">
                <a:solidFill>
                  <a:srgbClr val="006633"/>
                </a:solidFill>
                <a:latin typeface="+mj-lt"/>
              </a:rPr>
              <a:t>Einwohner</a:t>
            </a:r>
            <a:r>
              <a:rPr lang="en-GB" altLang="de-DE" dirty="0">
                <a:solidFill>
                  <a:schemeClr val="accent6"/>
                </a:solidFill>
                <a:latin typeface="+mj-lt"/>
              </a:rPr>
              <a:t> hat.</a:t>
            </a:r>
            <a:endParaRPr lang="de-DE" dirty="0"/>
          </a:p>
        </p:txBody>
      </p:sp>
      <p:sp>
        <p:nvSpPr>
          <p:cNvPr id="7" name="Textfeld 6">
            <a:extLst>
              <a:ext uri="{FF2B5EF4-FFF2-40B4-BE49-F238E27FC236}">
                <a16:creationId xmlns:a16="http://schemas.microsoft.com/office/drawing/2014/main" id="{C61FFBFE-AD09-468A-BF1C-3546F1217E32}"/>
              </a:ext>
            </a:extLst>
          </p:cNvPr>
          <p:cNvSpPr txBox="1"/>
          <p:nvPr/>
        </p:nvSpPr>
        <p:spPr>
          <a:xfrm>
            <a:off x="9717369" y="3072863"/>
            <a:ext cx="1755163" cy="738664"/>
          </a:xfrm>
          <a:prstGeom prst="rect">
            <a:avLst/>
          </a:prstGeom>
          <a:noFill/>
        </p:spPr>
        <p:txBody>
          <a:bodyPr wrap="square" rtlCol="0">
            <a:spAutoFit/>
          </a:bodyPr>
          <a:lstStyle/>
          <a:p>
            <a:r>
              <a:rPr lang="de-DE" sz="1400" dirty="0">
                <a:solidFill>
                  <a:schemeClr val="accent6"/>
                </a:solidFill>
                <a:latin typeface="+mj-lt"/>
                <a:hlinkClick r:id="rId6"/>
              </a:rPr>
              <a:t>https://www.youtube.com/watch?v=qtEk2SXNlQA</a:t>
            </a:r>
            <a:endParaRPr lang="de-DE" sz="1400" dirty="0">
              <a:solidFill>
                <a:schemeClr val="accent6"/>
              </a:solidFill>
              <a:latin typeface="+mj-lt"/>
              <a:hlinkClick r:id="rId7"/>
            </a:endParaRPr>
          </a:p>
        </p:txBody>
      </p:sp>
      <p:pic>
        <p:nvPicPr>
          <p:cNvPr id="13" name="Grafik 12">
            <a:hlinkClick r:id="rId6"/>
            <a:extLst>
              <a:ext uri="{FF2B5EF4-FFF2-40B4-BE49-F238E27FC236}">
                <a16:creationId xmlns:a16="http://schemas.microsoft.com/office/drawing/2014/main" id="{9D533E11-FA4A-46FB-B81A-8D1F15580F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0570" y="3043056"/>
            <a:ext cx="1237714" cy="853829"/>
          </a:xfrm>
          <a:prstGeom prst="rect">
            <a:avLst/>
          </a:prstGeom>
        </p:spPr>
      </p:pic>
      <p:sp>
        <p:nvSpPr>
          <p:cNvPr id="14" name="Interaktive Schaltfläche: Nächste(r) oder Weiter 13">
            <a:hlinkClick r:id="" action="ppaction://noaction" highlightClick="1"/>
            <a:extLst>
              <a:ext uri="{FF2B5EF4-FFF2-40B4-BE49-F238E27FC236}">
                <a16:creationId xmlns:a16="http://schemas.microsoft.com/office/drawing/2014/main" id="{7AD9A20B-8005-46C1-B508-9C920D026CC2}"/>
              </a:ext>
            </a:extLst>
          </p:cNvPr>
          <p:cNvSpPr/>
          <p:nvPr/>
        </p:nvSpPr>
        <p:spPr>
          <a:xfrm>
            <a:off x="8693126" y="3189392"/>
            <a:ext cx="648072" cy="505607"/>
          </a:xfrm>
          <a:prstGeom prst="actionButtonForwardNex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pic>
        <p:nvPicPr>
          <p:cNvPr id="17" name="Grafik 16">
            <a:extLst>
              <a:ext uri="{FF2B5EF4-FFF2-40B4-BE49-F238E27FC236}">
                <a16:creationId xmlns:a16="http://schemas.microsoft.com/office/drawing/2014/main" id="{6E7B5AE8-C214-4F90-80B4-B1DF758D505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74752" y="1053772"/>
            <a:ext cx="1966446" cy="1308500"/>
          </a:xfrm>
          <a:prstGeom prst="rect">
            <a:avLst/>
          </a:prstGeom>
        </p:spPr>
      </p:pic>
      <p:pic>
        <p:nvPicPr>
          <p:cNvPr id="19" name="Grafik 18">
            <a:extLst>
              <a:ext uri="{FF2B5EF4-FFF2-40B4-BE49-F238E27FC236}">
                <a16:creationId xmlns:a16="http://schemas.microsoft.com/office/drawing/2014/main" id="{585C728C-08DA-4D47-9E2E-3B7BE229F1F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718630" y="1055935"/>
            <a:ext cx="1962752" cy="1308501"/>
          </a:xfrm>
          <a:prstGeom prst="rect">
            <a:avLst/>
          </a:prstGeom>
        </p:spPr>
      </p:pic>
      <p:sp>
        <p:nvSpPr>
          <p:cNvPr id="22" name="Rechteck 21">
            <a:extLst>
              <a:ext uri="{FF2B5EF4-FFF2-40B4-BE49-F238E27FC236}">
                <a16:creationId xmlns:a16="http://schemas.microsoft.com/office/drawing/2014/main" id="{D0D4065D-951B-491A-8470-F1241AD22826}"/>
              </a:ext>
            </a:extLst>
          </p:cNvPr>
          <p:cNvSpPr/>
          <p:nvPr/>
        </p:nvSpPr>
        <p:spPr>
          <a:xfrm>
            <a:off x="4154372" y="6392779"/>
            <a:ext cx="2232141" cy="246221"/>
          </a:xfrm>
          <a:prstGeom prst="rect">
            <a:avLst/>
          </a:prstGeom>
        </p:spPr>
        <p:txBody>
          <a:bodyPr wrap="square">
            <a:spAutoFit/>
          </a:bodyPr>
          <a:lstStyle/>
          <a:p>
            <a:r>
              <a:rPr lang="de-DE" sz="1000" dirty="0">
                <a:solidFill>
                  <a:schemeClr val="accent6"/>
                </a:solidFill>
              </a:rPr>
              <a:t>Residenzschloss, © Michael Mende</a:t>
            </a:r>
          </a:p>
        </p:txBody>
      </p:sp>
      <p:sp>
        <p:nvSpPr>
          <p:cNvPr id="23" name="Rechteck 22">
            <a:extLst>
              <a:ext uri="{FF2B5EF4-FFF2-40B4-BE49-F238E27FC236}">
                <a16:creationId xmlns:a16="http://schemas.microsoft.com/office/drawing/2014/main" id="{08174571-2439-472F-93B4-8ADF00E0450D}"/>
              </a:ext>
            </a:extLst>
          </p:cNvPr>
          <p:cNvSpPr/>
          <p:nvPr/>
        </p:nvSpPr>
        <p:spPr>
          <a:xfrm>
            <a:off x="7314259" y="2397101"/>
            <a:ext cx="2087431" cy="246221"/>
          </a:xfrm>
          <a:prstGeom prst="rect">
            <a:avLst/>
          </a:prstGeom>
        </p:spPr>
        <p:txBody>
          <a:bodyPr wrap="none">
            <a:spAutoFit/>
          </a:bodyPr>
          <a:lstStyle/>
          <a:p>
            <a:r>
              <a:rPr lang="de-DE" sz="1000" dirty="0">
                <a:solidFill>
                  <a:schemeClr val="accent6"/>
                </a:solidFill>
              </a:rPr>
              <a:t>Marktplatz, © GDA Peter </a:t>
            </a:r>
            <a:r>
              <a:rPr lang="de-DE" sz="1000" dirty="0" err="1">
                <a:solidFill>
                  <a:schemeClr val="accent6"/>
                </a:solidFill>
              </a:rPr>
              <a:t>Albig</a:t>
            </a:r>
            <a:endParaRPr lang="de-DE" sz="1000" dirty="0">
              <a:solidFill>
                <a:schemeClr val="accent6"/>
              </a:solidFill>
            </a:endParaRPr>
          </a:p>
        </p:txBody>
      </p:sp>
      <p:sp>
        <p:nvSpPr>
          <p:cNvPr id="24" name="Rechteck 23">
            <a:extLst>
              <a:ext uri="{FF2B5EF4-FFF2-40B4-BE49-F238E27FC236}">
                <a16:creationId xmlns:a16="http://schemas.microsoft.com/office/drawing/2014/main" id="{A321D75E-5144-4DD1-996C-8A3004B52C2A}"/>
              </a:ext>
            </a:extLst>
          </p:cNvPr>
          <p:cNvSpPr/>
          <p:nvPr/>
        </p:nvSpPr>
        <p:spPr>
          <a:xfrm>
            <a:off x="9717773" y="2406867"/>
            <a:ext cx="2087431" cy="400110"/>
          </a:xfrm>
          <a:prstGeom prst="rect">
            <a:avLst/>
          </a:prstGeom>
        </p:spPr>
        <p:txBody>
          <a:bodyPr wrap="square">
            <a:spAutoFit/>
          </a:bodyPr>
          <a:lstStyle/>
          <a:p>
            <a:r>
              <a:rPr lang="de-DE" sz="1000" dirty="0">
                <a:solidFill>
                  <a:schemeClr val="accent6"/>
                </a:solidFill>
              </a:rPr>
              <a:t>Schloss </a:t>
            </a:r>
            <a:r>
              <a:rPr lang="de-DE" sz="1000" dirty="0" err="1">
                <a:solidFill>
                  <a:schemeClr val="accent6"/>
                </a:solidFill>
              </a:rPr>
              <a:t>Favorite</a:t>
            </a:r>
            <a:r>
              <a:rPr lang="de-DE" sz="1000" dirty="0">
                <a:solidFill>
                  <a:schemeClr val="accent6"/>
                </a:solidFill>
              </a:rPr>
              <a:t>, © Tourismus &amp; Events Ludwigsburg</a:t>
            </a:r>
          </a:p>
        </p:txBody>
      </p:sp>
    </p:spTree>
    <p:extLst>
      <p:ext uri="{BB962C8B-B14F-4D97-AF65-F5344CB8AC3E}">
        <p14:creationId xmlns:p14="http://schemas.microsoft.com/office/powerpoint/2010/main" val="350217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A2057-CEA5-4AAA-985E-9175E508C956}"/>
              </a:ext>
            </a:extLst>
          </p:cNvPr>
          <p:cNvSpPr>
            <a:spLocks noGrp="1"/>
          </p:cNvSpPr>
          <p:nvPr>
            <p:ph type="title"/>
          </p:nvPr>
        </p:nvSpPr>
        <p:spPr>
          <a:xfrm>
            <a:off x="609600" y="422966"/>
            <a:ext cx="8880000" cy="617736"/>
          </a:xfrm>
        </p:spPr>
        <p:txBody>
          <a:bodyPr/>
          <a:lstStyle/>
          <a:p>
            <a:r>
              <a:rPr lang="de-DE" dirty="0"/>
              <a:t>Ludwigsburg</a:t>
            </a:r>
          </a:p>
        </p:txBody>
      </p:sp>
      <p:sp>
        <p:nvSpPr>
          <p:cNvPr id="4" name="Datumsplatzhalter 3">
            <a:extLst>
              <a:ext uri="{FF2B5EF4-FFF2-40B4-BE49-F238E27FC236}">
                <a16:creationId xmlns:a16="http://schemas.microsoft.com/office/drawing/2014/main" id="{398C04E7-70B9-4EDC-B7FE-4C253BA8BDFD}"/>
              </a:ext>
            </a:extLst>
          </p:cNvPr>
          <p:cNvSpPr>
            <a:spLocks noGrp="1"/>
          </p:cNvSpPr>
          <p:nvPr>
            <p:ph type="dt" sz="half" idx="10"/>
          </p:nvPr>
        </p:nvSpPr>
        <p:spPr/>
        <p:txBody>
          <a:bodyPr/>
          <a:lstStyle/>
          <a:p>
            <a:pPr>
              <a:defRPr/>
            </a:pPr>
            <a:fld id="{E9C0470F-6C8E-422D-AA02-782C6DF9C399}" type="datetime1">
              <a:rPr lang="de-DE" smtClean="0"/>
              <a:t>06.09.2024</a:t>
            </a:fld>
            <a:endParaRPr lang="de-DE"/>
          </a:p>
        </p:txBody>
      </p:sp>
      <p:sp>
        <p:nvSpPr>
          <p:cNvPr id="5" name="Foliennummernplatzhalter 4">
            <a:extLst>
              <a:ext uri="{FF2B5EF4-FFF2-40B4-BE49-F238E27FC236}">
                <a16:creationId xmlns:a16="http://schemas.microsoft.com/office/drawing/2014/main" id="{990FDEBA-3E04-4625-BB17-DC53913E913E}"/>
              </a:ext>
            </a:extLst>
          </p:cNvPr>
          <p:cNvSpPr>
            <a:spLocks noGrp="1"/>
          </p:cNvSpPr>
          <p:nvPr>
            <p:ph type="sldNum" sz="quarter" idx="12"/>
          </p:nvPr>
        </p:nvSpPr>
        <p:spPr/>
        <p:txBody>
          <a:bodyPr/>
          <a:lstStyle/>
          <a:p>
            <a:pPr>
              <a:defRPr/>
            </a:pPr>
            <a:fld id="{FE16462F-0623-411B-87FB-D09229F25E1A}" type="slidenum">
              <a:rPr lang="de-DE" smtClean="0"/>
              <a:t>4</a:t>
            </a:fld>
            <a:endParaRPr lang="de-DE" dirty="0"/>
          </a:p>
        </p:txBody>
      </p:sp>
      <p:pic>
        <p:nvPicPr>
          <p:cNvPr id="6" name="Grafik 5">
            <a:extLst>
              <a:ext uri="{FF2B5EF4-FFF2-40B4-BE49-F238E27FC236}">
                <a16:creationId xmlns:a16="http://schemas.microsoft.com/office/drawing/2014/main" id="{64031C73-95F3-4792-B231-9311CA698D54}"/>
              </a:ext>
            </a:extLst>
          </p:cNvPr>
          <p:cNvPicPr>
            <a:picLocks noChangeAspect="1"/>
          </p:cNvPicPr>
          <p:nvPr/>
        </p:nvPicPr>
        <p:blipFill rotWithShape="1">
          <a:blip r:embed="rId3">
            <a:extLst>
              <a:ext uri="{28A0092B-C50C-407E-A947-70E740481C1C}">
                <a14:useLocalDpi xmlns:a14="http://schemas.microsoft.com/office/drawing/2010/main" val="0"/>
              </a:ext>
            </a:extLst>
          </a:blip>
          <a:srcRect l="16426" r="16426"/>
          <a:stretch/>
        </p:blipFill>
        <p:spPr>
          <a:xfrm>
            <a:off x="639013" y="1084127"/>
            <a:ext cx="4995181" cy="3693920"/>
          </a:xfrm>
          <a:prstGeom prst="ellipse">
            <a:avLst/>
          </a:prstGeom>
          <a:ln>
            <a:noFill/>
          </a:ln>
          <a:effectLst>
            <a:softEdge rad="112500"/>
          </a:effectLst>
        </p:spPr>
      </p:pic>
      <p:sp>
        <p:nvSpPr>
          <p:cNvPr id="8" name="Textfeld 7">
            <a:extLst>
              <a:ext uri="{FF2B5EF4-FFF2-40B4-BE49-F238E27FC236}">
                <a16:creationId xmlns:a16="http://schemas.microsoft.com/office/drawing/2014/main" id="{1ACA579E-B54A-42B1-9455-900F7422E056}"/>
              </a:ext>
            </a:extLst>
          </p:cNvPr>
          <p:cNvSpPr txBox="1"/>
          <p:nvPr/>
        </p:nvSpPr>
        <p:spPr>
          <a:xfrm>
            <a:off x="651037" y="5035209"/>
            <a:ext cx="4820884" cy="1477328"/>
          </a:xfrm>
          <a:prstGeom prst="rect">
            <a:avLst/>
          </a:prstGeom>
          <a:noFill/>
        </p:spPr>
        <p:txBody>
          <a:bodyPr wrap="square">
            <a:spAutoFit/>
          </a:bodyPr>
          <a:lstStyle/>
          <a:p>
            <a:r>
              <a:rPr lang="en-GB" altLang="de-DE" dirty="0">
                <a:solidFill>
                  <a:srgbClr val="006633"/>
                </a:solidFill>
                <a:latin typeface="+mj-lt"/>
              </a:rPr>
              <a:t>Ludwigsburg liegt im Herzen Europas:</a:t>
            </a:r>
          </a:p>
          <a:p>
            <a:r>
              <a:rPr lang="en-US" dirty="0">
                <a:solidFill>
                  <a:schemeClr val="accent6"/>
                </a:solidFill>
                <a:latin typeface="+mj-lt"/>
              </a:rPr>
              <a:t>Mit dem Zug sind </a:t>
            </a:r>
            <a:r>
              <a:rPr lang="en-GB" altLang="de-DE" dirty="0">
                <a:solidFill>
                  <a:schemeClr val="accent6"/>
                </a:solidFill>
                <a:latin typeface="+mj-lt"/>
              </a:rPr>
              <a:t>es nur </a:t>
            </a:r>
            <a:r>
              <a:rPr lang="en-US" dirty="0">
                <a:solidFill>
                  <a:schemeClr val="accent6"/>
                </a:solidFill>
                <a:latin typeface="+mj-lt"/>
              </a:rPr>
              <a:t>3 Stunden nach Paris, 4 Stunden nach Brüssel und 6 Stunden nach Amsterdam. Mit dem Auto erreichen Sie Zürich in 3 Stunden und Prag in 5 Stunden</a:t>
            </a:r>
            <a:r>
              <a:rPr lang="en-GB" dirty="0">
                <a:solidFill>
                  <a:schemeClr val="accent6"/>
                </a:solidFill>
                <a:latin typeface="+mj-lt"/>
              </a:rPr>
              <a:t>.</a:t>
            </a:r>
            <a:endParaRPr lang="de-DE" dirty="0"/>
          </a:p>
        </p:txBody>
      </p:sp>
      <p:pic>
        <p:nvPicPr>
          <p:cNvPr id="9" name="Grafik 8">
            <a:extLst>
              <a:ext uri="{FF2B5EF4-FFF2-40B4-BE49-F238E27FC236}">
                <a16:creationId xmlns:a16="http://schemas.microsoft.com/office/drawing/2014/main" id="{0297826F-429F-4F60-9394-EA2D779F96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142"/>
          <a:stretch/>
        </p:blipFill>
        <p:spPr>
          <a:xfrm>
            <a:off x="6433011" y="1117778"/>
            <a:ext cx="5119976" cy="3497001"/>
          </a:xfrm>
          <a:prstGeom prst="ellipse">
            <a:avLst/>
          </a:prstGeom>
          <a:ln>
            <a:noFill/>
          </a:ln>
          <a:effectLst>
            <a:softEdge rad="112500"/>
          </a:effectLst>
        </p:spPr>
      </p:pic>
      <p:sp>
        <p:nvSpPr>
          <p:cNvPr id="11" name="Textfeld 10">
            <a:extLst>
              <a:ext uri="{FF2B5EF4-FFF2-40B4-BE49-F238E27FC236}">
                <a16:creationId xmlns:a16="http://schemas.microsoft.com/office/drawing/2014/main" id="{48EF73D0-B62A-4856-BA8B-8E776DD295DC}"/>
              </a:ext>
            </a:extLst>
          </p:cNvPr>
          <p:cNvSpPr txBox="1"/>
          <p:nvPr/>
        </p:nvSpPr>
        <p:spPr>
          <a:xfrm>
            <a:off x="6720081" y="4691855"/>
            <a:ext cx="5208568" cy="1754326"/>
          </a:xfrm>
          <a:prstGeom prst="rect">
            <a:avLst/>
          </a:prstGeom>
          <a:noFill/>
        </p:spPr>
        <p:txBody>
          <a:bodyPr wrap="square">
            <a:spAutoFit/>
          </a:bodyPr>
          <a:lstStyle/>
          <a:p>
            <a:r>
              <a:rPr lang="en-US" dirty="0">
                <a:solidFill>
                  <a:schemeClr val="accent6"/>
                </a:solidFill>
                <a:latin typeface="+mj-lt"/>
              </a:rPr>
              <a:t>Der </a:t>
            </a:r>
            <a:r>
              <a:rPr lang="en-US" dirty="0">
                <a:latin typeface="+mj-lt"/>
              </a:rPr>
              <a:t>Hochschulcampus und das </a:t>
            </a:r>
            <a:r>
              <a:rPr lang="en-US" dirty="0" err="1">
                <a:latin typeface="+mj-lt"/>
              </a:rPr>
              <a:t>Studierenden-wohnheim</a:t>
            </a:r>
            <a:r>
              <a:rPr lang="en-US" dirty="0">
                <a:latin typeface="+mj-lt"/>
              </a:rPr>
              <a:t> </a:t>
            </a:r>
            <a:r>
              <a:rPr lang="en-US" dirty="0">
                <a:solidFill>
                  <a:schemeClr val="accent6"/>
                </a:solidFill>
                <a:latin typeface="+mj-lt"/>
              </a:rPr>
              <a:t>befinden sich in einer </a:t>
            </a:r>
            <a:r>
              <a:rPr lang="en-US" dirty="0">
                <a:latin typeface="+mj-lt"/>
              </a:rPr>
              <a:t>sehr ruhigen Gegend </a:t>
            </a:r>
            <a:r>
              <a:rPr lang="en-US" dirty="0">
                <a:solidFill>
                  <a:schemeClr val="accent6"/>
                </a:solidFill>
                <a:latin typeface="+mj-lt"/>
              </a:rPr>
              <a:t>von Ludwigsburg, in der Nähe eines Parks, aber dennoch nahe dem </a:t>
            </a:r>
            <a:r>
              <a:rPr lang="en-US" dirty="0" err="1">
                <a:solidFill>
                  <a:schemeClr val="accent6"/>
                </a:solidFill>
                <a:latin typeface="+mj-lt"/>
              </a:rPr>
              <a:t>Stadtzentrum</a:t>
            </a:r>
            <a:r>
              <a:rPr lang="en-US" dirty="0">
                <a:solidFill>
                  <a:schemeClr val="accent6"/>
                </a:solidFill>
                <a:latin typeface="+mj-lt"/>
              </a:rPr>
              <a:t>. Das Studentendorf, der Campus und der Bahnhof sind alle in </a:t>
            </a:r>
            <a:r>
              <a:rPr lang="en-US" dirty="0" err="1">
                <a:solidFill>
                  <a:schemeClr val="accent6"/>
                </a:solidFill>
                <a:latin typeface="+mj-lt"/>
              </a:rPr>
              <a:t>einem</a:t>
            </a:r>
            <a:r>
              <a:rPr lang="en-US" dirty="0">
                <a:solidFill>
                  <a:schemeClr val="accent6"/>
                </a:solidFill>
                <a:latin typeface="+mj-lt"/>
              </a:rPr>
              <a:t> Radius von 5 </a:t>
            </a:r>
            <a:r>
              <a:rPr lang="en-US" dirty="0" err="1">
                <a:solidFill>
                  <a:schemeClr val="accent6"/>
                </a:solidFill>
                <a:latin typeface="+mj-lt"/>
              </a:rPr>
              <a:t>Minuten</a:t>
            </a:r>
            <a:r>
              <a:rPr lang="en-US" dirty="0">
                <a:solidFill>
                  <a:schemeClr val="accent6"/>
                </a:solidFill>
                <a:latin typeface="+mj-lt"/>
              </a:rPr>
              <a:t> </a:t>
            </a:r>
            <a:r>
              <a:rPr lang="en-US" dirty="0" err="1">
                <a:solidFill>
                  <a:schemeClr val="accent6"/>
                </a:solidFill>
                <a:latin typeface="+mj-lt"/>
              </a:rPr>
              <a:t>zu</a:t>
            </a:r>
            <a:r>
              <a:rPr lang="en-US" dirty="0">
                <a:solidFill>
                  <a:schemeClr val="accent6"/>
                </a:solidFill>
                <a:latin typeface="+mj-lt"/>
              </a:rPr>
              <a:t> </a:t>
            </a:r>
            <a:r>
              <a:rPr lang="en-US" dirty="0" err="1">
                <a:solidFill>
                  <a:schemeClr val="accent6"/>
                </a:solidFill>
                <a:latin typeface="+mj-lt"/>
              </a:rPr>
              <a:t>Fuß</a:t>
            </a:r>
            <a:r>
              <a:rPr lang="en-US" dirty="0">
                <a:solidFill>
                  <a:schemeClr val="accent6"/>
                </a:solidFill>
                <a:latin typeface="+mj-lt"/>
              </a:rPr>
              <a:t>.</a:t>
            </a:r>
            <a:endParaRPr lang="de-DE" dirty="0">
              <a:solidFill>
                <a:schemeClr val="accent6"/>
              </a:solidFill>
              <a:latin typeface="+mj-lt"/>
            </a:endParaRPr>
          </a:p>
        </p:txBody>
      </p:sp>
      <p:sp>
        <p:nvSpPr>
          <p:cNvPr id="15" name="Rechteck 14">
            <a:extLst>
              <a:ext uri="{FF2B5EF4-FFF2-40B4-BE49-F238E27FC236}">
                <a16:creationId xmlns:a16="http://schemas.microsoft.com/office/drawing/2014/main" id="{B743DBDB-759A-459F-8E16-BABA746D52E7}"/>
              </a:ext>
            </a:extLst>
          </p:cNvPr>
          <p:cNvSpPr/>
          <p:nvPr/>
        </p:nvSpPr>
        <p:spPr>
          <a:xfrm>
            <a:off x="4533538" y="4500960"/>
            <a:ext cx="861133" cy="215444"/>
          </a:xfrm>
          <a:prstGeom prst="rect">
            <a:avLst/>
          </a:prstGeom>
        </p:spPr>
        <p:txBody>
          <a:bodyPr wrap="none">
            <a:spAutoFit/>
          </a:bodyPr>
          <a:lstStyle/>
          <a:p>
            <a:r>
              <a:rPr lang="de-DE" sz="800" dirty="0">
                <a:solidFill>
                  <a:schemeClr val="accent6"/>
                </a:solidFill>
                <a:latin typeface="+mj-lt"/>
              </a:rPr>
              <a:t>© Google Maps</a:t>
            </a:r>
          </a:p>
        </p:txBody>
      </p:sp>
      <p:cxnSp>
        <p:nvCxnSpPr>
          <p:cNvPr id="7" name="Gerade Verbindung mit Pfeil 6">
            <a:extLst>
              <a:ext uri="{FF2B5EF4-FFF2-40B4-BE49-F238E27FC236}">
                <a16:creationId xmlns:a16="http://schemas.microsoft.com/office/drawing/2014/main" id="{F8445964-C9AB-460D-B579-30950E52994F}"/>
              </a:ext>
            </a:extLst>
          </p:cNvPr>
          <p:cNvCxnSpPr>
            <a:cxnSpLocks/>
          </p:cNvCxnSpPr>
          <p:nvPr/>
        </p:nvCxnSpPr>
        <p:spPr>
          <a:xfrm flipV="1">
            <a:off x="1415480" y="3284984"/>
            <a:ext cx="1872208" cy="7200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1F0C2DDA-2EA3-4168-A8DE-0F8BCF9F1C9A}"/>
              </a:ext>
            </a:extLst>
          </p:cNvPr>
          <p:cNvCxnSpPr>
            <a:cxnSpLocks/>
          </p:cNvCxnSpPr>
          <p:nvPr/>
        </p:nvCxnSpPr>
        <p:spPr>
          <a:xfrm>
            <a:off x="1919536" y="2341380"/>
            <a:ext cx="1368152" cy="75904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717D1BAC-CF8B-49A7-BE42-B35B5C0804E7}"/>
              </a:ext>
            </a:extLst>
          </p:cNvPr>
          <p:cNvCxnSpPr>
            <a:cxnSpLocks/>
          </p:cNvCxnSpPr>
          <p:nvPr/>
        </p:nvCxnSpPr>
        <p:spPr>
          <a:xfrm>
            <a:off x="2279576" y="1297864"/>
            <a:ext cx="1174824" cy="1729958"/>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CF486A5-CBBB-4557-9174-0CAAC2585A7E}"/>
              </a:ext>
            </a:extLst>
          </p:cNvPr>
          <p:cNvCxnSpPr>
            <a:cxnSpLocks/>
          </p:cNvCxnSpPr>
          <p:nvPr/>
        </p:nvCxnSpPr>
        <p:spPr>
          <a:xfrm flipV="1">
            <a:off x="3287688" y="3400417"/>
            <a:ext cx="166712" cy="63109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E2A7D0F3-B0A5-476C-BA1A-876E081EC8DA}"/>
              </a:ext>
            </a:extLst>
          </p:cNvPr>
          <p:cNvCxnSpPr>
            <a:cxnSpLocks/>
          </p:cNvCxnSpPr>
          <p:nvPr/>
        </p:nvCxnSpPr>
        <p:spPr>
          <a:xfrm flipV="1">
            <a:off x="3632107" y="2720903"/>
            <a:ext cx="1527789" cy="36579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90EC3877-C928-4FB3-890B-10B91BF19E1B}"/>
              </a:ext>
            </a:extLst>
          </p:cNvPr>
          <p:cNvSpPr/>
          <p:nvPr/>
        </p:nvSpPr>
        <p:spPr>
          <a:xfrm>
            <a:off x="10488488" y="4038600"/>
            <a:ext cx="1440160" cy="462360"/>
          </a:xfrm>
          <a:prstGeom prst="rect">
            <a:avLst/>
          </a:prstGeom>
          <a:solidFill>
            <a:schemeClr val="accent6">
              <a:lumMod val="40000"/>
              <a:lumOff val="60000"/>
            </a:schemeClr>
          </a:solidFill>
          <a:ln>
            <a:solidFill>
              <a:srgbClr val="0066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a:solidFill>
                  <a:srgbClr val="006633"/>
                </a:solidFill>
                <a:latin typeface="+mj-lt"/>
              </a:rPr>
              <a:t>Studierenden-wohnheim</a:t>
            </a:r>
            <a:endParaRPr lang="de-DE" dirty="0">
              <a:solidFill>
                <a:srgbClr val="006633"/>
              </a:solidFill>
              <a:latin typeface="+mj-lt"/>
            </a:endParaRPr>
          </a:p>
        </p:txBody>
      </p:sp>
      <p:sp>
        <p:nvSpPr>
          <p:cNvPr id="24" name="Rechteck 23">
            <a:extLst>
              <a:ext uri="{FF2B5EF4-FFF2-40B4-BE49-F238E27FC236}">
                <a16:creationId xmlns:a16="http://schemas.microsoft.com/office/drawing/2014/main" id="{95378FDF-1F9E-4BC9-91FC-22731F5E5823}"/>
              </a:ext>
            </a:extLst>
          </p:cNvPr>
          <p:cNvSpPr/>
          <p:nvPr/>
        </p:nvSpPr>
        <p:spPr>
          <a:xfrm>
            <a:off x="6194637" y="2162843"/>
            <a:ext cx="1440160" cy="254496"/>
          </a:xfrm>
          <a:prstGeom prst="rect">
            <a:avLst/>
          </a:prstGeom>
          <a:solidFill>
            <a:schemeClr val="accent6">
              <a:lumMod val="40000"/>
              <a:lumOff val="60000"/>
            </a:schemeClr>
          </a:solidFill>
          <a:ln>
            <a:solidFill>
              <a:srgbClr val="0066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a:solidFill>
                  <a:srgbClr val="006633"/>
                </a:solidFill>
                <a:latin typeface="+mj-lt"/>
              </a:rPr>
              <a:t>Campus</a:t>
            </a:r>
            <a:endParaRPr lang="de-DE" dirty="0">
              <a:solidFill>
                <a:srgbClr val="006633"/>
              </a:solidFill>
              <a:latin typeface="+mj-lt"/>
            </a:endParaRPr>
          </a:p>
        </p:txBody>
      </p:sp>
      <p:sp>
        <p:nvSpPr>
          <p:cNvPr id="25" name="Rechteck 24">
            <a:extLst>
              <a:ext uri="{FF2B5EF4-FFF2-40B4-BE49-F238E27FC236}">
                <a16:creationId xmlns:a16="http://schemas.microsoft.com/office/drawing/2014/main" id="{48DE74B0-ED3E-431D-8DE2-60DE64749E6B}"/>
              </a:ext>
            </a:extLst>
          </p:cNvPr>
          <p:cNvSpPr/>
          <p:nvPr/>
        </p:nvSpPr>
        <p:spPr>
          <a:xfrm>
            <a:off x="10300658" y="2417339"/>
            <a:ext cx="1440160" cy="254496"/>
          </a:xfrm>
          <a:prstGeom prst="rect">
            <a:avLst/>
          </a:prstGeom>
          <a:solidFill>
            <a:schemeClr val="accent6">
              <a:lumMod val="40000"/>
              <a:lumOff val="60000"/>
            </a:schemeClr>
          </a:solidFill>
          <a:ln>
            <a:solidFill>
              <a:srgbClr val="0066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err="1">
                <a:solidFill>
                  <a:srgbClr val="006633"/>
                </a:solidFill>
                <a:latin typeface="+mj-lt"/>
              </a:rPr>
              <a:t>Bahnhof</a:t>
            </a:r>
            <a:endParaRPr lang="de-DE" dirty="0">
              <a:solidFill>
                <a:srgbClr val="006633"/>
              </a:solidFill>
              <a:latin typeface="+mj-lt"/>
            </a:endParaRPr>
          </a:p>
        </p:txBody>
      </p:sp>
    </p:spTree>
    <p:extLst>
      <p:ext uri="{BB962C8B-B14F-4D97-AF65-F5344CB8AC3E}">
        <p14:creationId xmlns:p14="http://schemas.microsoft.com/office/powerpoint/2010/main" val="324155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618176" y="387532"/>
            <a:ext cx="8907237" cy="1143000"/>
          </a:xfrm>
        </p:spPr>
        <p:txBody>
          <a:bodyPr/>
          <a:lstStyle/>
          <a:p>
            <a:r>
              <a:rPr lang="de-DE" altLang="de-DE" dirty="0"/>
              <a:t>Pädagogische Hochschule Ludwigsburg (PHL)</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5</a:t>
            </a:fld>
            <a:endParaRPr lang="de-DE"/>
          </a:p>
        </p:txBody>
      </p:sp>
      <p:pic>
        <p:nvPicPr>
          <p:cNvPr id="9" name="Picture 4" descr="Überblick zum Semesterbeginn: Das Studium in Ludwigsburg boomt - Ludwigsburg  - Stuttgarter Nachrichten">
            <a:extLst>
              <a:ext uri="{FF2B5EF4-FFF2-40B4-BE49-F238E27FC236}">
                <a16:creationId xmlns:a16="http://schemas.microsoft.com/office/drawing/2014/main" id="{65D68A82-2D0B-44F2-A3B7-A95D38371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65" r="262" b="-3"/>
          <a:stretch/>
        </p:blipFill>
        <p:spPr bwMode="auto">
          <a:xfrm>
            <a:off x="767408" y="2132856"/>
            <a:ext cx="3963772" cy="3096344"/>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2">
            <a:extLst>
              <a:ext uri="{FF2B5EF4-FFF2-40B4-BE49-F238E27FC236}">
                <a16:creationId xmlns:a16="http://schemas.microsoft.com/office/drawing/2014/main" id="{E02DB0D4-D942-4E1B-81F1-E0B8C84C5266}"/>
              </a:ext>
            </a:extLst>
          </p:cNvPr>
          <p:cNvSpPr txBox="1">
            <a:spLocks/>
          </p:cNvSpPr>
          <p:nvPr/>
        </p:nvSpPr>
        <p:spPr bwMode="auto">
          <a:xfrm>
            <a:off x="5447928" y="2060848"/>
            <a:ext cx="5472608" cy="32348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257175" indent="-257175" algn="l" rtl="0" eaLnBrk="1" fontAlgn="base" hangingPunct="1">
              <a:spcBef>
                <a:spcPct val="20000"/>
              </a:spcBef>
              <a:spcAft>
                <a:spcPct val="0"/>
              </a:spcAft>
              <a:buFont typeface="Arial" charset="0"/>
              <a:buChar char="•"/>
              <a:defRPr sz="2400" kern="1200">
                <a:solidFill>
                  <a:schemeClr val="accent6"/>
                </a:solidFill>
                <a:latin typeface="Trebuchet MS" panose="020B0603020202020204"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accent6"/>
                </a:solidFill>
                <a:latin typeface="Trebuchet MS" panose="020B0603020202020204" pitchFamily="34" charset="0"/>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accent6"/>
                </a:solidFill>
                <a:latin typeface="Trebuchet MS" panose="020B0603020202020204"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accent6"/>
                </a:solidFill>
                <a:latin typeface="Trebuchet MS" panose="020B06030202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Aft>
                <a:spcPts val="800"/>
              </a:spcAft>
              <a:buFont typeface="Wingdings" panose="05000000000000000000" pitchFamily="2" charset="2"/>
              <a:buChar char="v"/>
            </a:pPr>
            <a:r>
              <a:rPr lang="en-US" sz="1800" dirty="0">
                <a:latin typeface="+mj-lt"/>
                <a:ea typeface="Calibri" panose="020F0502020204030204" pitchFamily="34" charset="0"/>
                <a:cs typeface="Times New Roman" panose="02020603050405020304" pitchFamily="18" charset="0"/>
              </a:rPr>
              <a:t>Größte der sechs Pädagogischen Hochschulen in Baden-Württemberg  </a:t>
            </a:r>
          </a:p>
          <a:p>
            <a:pPr>
              <a:spcAft>
                <a:spcPts val="800"/>
              </a:spcAft>
              <a:buFont typeface="Wingdings" panose="05000000000000000000" pitchFamily="2" charset="2"/>
              <a:buChar char="v"/>
            </a:pPr>
            <a:r>
              <a:rPr lang="en-US" sz="1800" dirty="0">
                <a:latin typeface="+mj-lt"/>
                <a:ea typeface="Calibri" panose="020F0502020204030204" pitchFamily="34" charset="0"/>
                <a:cs typeface="Times New Roman" panose="02020603050405020304" pitchFamily="18" charset="0"/>
              </a:rPr>
              <a:t>ca. 6.000 </a:t>
            </a:r>
            <a:r>
              <a:rPr lang="en-US" sz="1800" dirty="0" err="1">
                <a:latin typeface="+mj-lt"/>
                <a:ea typeface="Calibri" panose="020F0502020204030204" pitchFamily="34" charset="0"/>
                <a:cs typeface="Times New Roman" panose="02020603050405020304" pitchFamily="18" charset="0"/>
              </a:rPr>
              <a:t>Studierende</a:t>
            </a:r>
            <a:endParaRPr lang="en-US" sz="1800" dirty="0">
              <a:latin typeface="+mj-lt"/>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v"/>
            </a:pPr>
            <a:r>
              <a:rPr lang="en-US" sz="1800" dirty="0">
                <a:latin typeface="+mj-lt"/>
                <a:ea typeface="Calibri" panose="020F0502020204030204" pitchFamily="34" charset="0"/>
                <a:cs typeface="Times New Roman" panose="02020603050405020304" pitchFamily="18" charset="0"/>
              </a:rPr>
              <a:t>Ca. 480 Mitarbeiter/</a:t>
            </a:r>
            <a:r>
              <a:rPr lang="en-US" sz="1800" dirty="0" err="1">
                <a:latin typeface="+mj-lt"/>
                <a:ea typeface="Calibri" panose="020F0502020204030204" pitchFamily="34" charset="0"/>
                <a:cs typeface="Times New Roman" panose="02020603050405020304" pitchFamily="18" charset="0"/>
              </a:rPr>
              <a:t>innen</a:t>
            </a:r>
            <a:r>
              <a:rPr lang="en-US" sz="1800" dirty="0">
                <a:latin typeface="+mj-lt"/>
                <a:ea typeface="Calibri" panose="020F0502020204030204" pitchFamily="34" charset="0"/>
                <a:cs typeface="Times New Roman" panose="02020603050405020304" pitchFamily="18" charset="0"/>
              </a:rPr>
              <a:t>, davon 320 </a:t>
            </a:r>
            <a:r>
              <a:rPr lang="en-US" sz="1800" dirty="0" err="1">
                <a:latin typeface="+mj-lt"/>
                <a:ea typeface="Calibri" panose="020F0502020204030204" pitchFamily="34" charset="0"/>
                <a:cs typeface="Times New Roman" panose="02020603050405020304" pitchFamily="18" charset="0"/>
              </a:rPr>
              <a:t>akademische</a:t>
            </a:r>
            <a:r>
              <a:rPr lang="en-US" sz="1800" dirty="0">
                <a:latin typeface="+mj-lt"/>
                <a:ea typeface="Calibri" panose="020F0502020204030204" pitchFamily="34" charset="0"/>
                <a:cs typeface="Times New Roman" panose="02020603050405020304" pitchFamily="18" charset="0"/>
              </a:rPr>
              <a:t> Mitarbeiter/</a:t>
            </a:r>
            <a:r>
              <a:rPr lang="en-US" sz="1800" dirty="0" err="1">
                <a:latin typeface="+mj-lt"/>
                <a:ea typeface="Calibri" panose="020F0502020204030204" pitchFamily="34" charset="0"/>
                <a:cs typeface="Times New Roman" panose="02020603050405020304" pitchFamily="18" charset="0"/>
              </a:rPr>
              <a:t>innen</a:t>
            </a:r>
            <a:endParaRPr lang="en-US" sz="1800" dirty="0">
              <a:latin typeface="+mj-lt"/>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v"/>
            </a:pPr>
            <a:r>
              <a:rPr lang="en-US" sz="1800" dirty="0">
                <a:latin typeface="+mj-lt"/>
                <a:ea typeface="Calibri" panose="020F0502020204030204" pitchFamily="34" charset="0"/>
                <a:cs typeface="Times New Roman" panose="02020603050405020304" pitchFamily="18" charset="0"/>
              </a:rPr>
              <a:t>3 Fakultäten: Erziehungs- und </a:t>
            </a:r>
            <a:r>
              <a:rPr lang="en-US" sz="1800" dirty="0" err="1">
                <a:latin typeface="+mj-lt"/>
                <a:ea typeface="Calibri" panose="020F0502020204030204" pitchFamily="34" charset="0"/>
                <a:cs typeface="Times New Roman" panose="02020603050405020304" pitchFamily="18" charset="0"/>
              </a:rPr>
              <a:t>Gesellschaftswissenschaften</a:t>
            </a:r>
            <a:r>
              <a:rPr lang="en-US" sz="1800" dirty="0">
                <a:latin typeface="+mj-lt"/>
                <a:ea typeface="Calibri" panose="020F0502020204030204" pitchFamily="34" charset="0"/>
                <a:cs typeface="Times New Roman" panose="02020603050405020304" pitchFamily="18" charset="0"/>
              </a:rPr>
              <a:t>, Kultur- und Naturwissenschaften, </a:t>
            </a:r>
            <a:r>
              <a:rPr lang="en-US" sz="1800" dirty="0" err="1">
                <a:latin typeface="+mj-lt"/>
                <a:ea typeface="Calibri" panose="020F0502020204030204" pitchFamily="34" charset="0"/>
                <a:cs typeface="Times New Roman" panose="02020603050405020304" pitchFamily="18" charset="0"/>
              </a:rPr>
              <a:t>Teilhabewissenschaften</a:t>
            </a:r>
            <a:endParaRPr lang="en-US" sz="1800" dirty="0">
              <a:latin typeface="+mj-lt"/>
              <a:ea typeface="Calibri" panose="020F0502020204030204" pitchFamily="34" charset="0"/>
              <a:cs typeface="Times New Roman" panose="02020603050405020304" pitchFamily="18" charset="0"/>
            </a:endParaRPr>
          </a:p>
          <a:p>
            <a:pPr>
              <a:spcAft>
                <a:spcPts val="800"/>
              </a:spcAft>
              <a:buFont typeface="Wingdings" panose="05000000000000000000" pitchFamily="2" charset="2"/>
              <a:buChar char="v"/>
            </a:pPr>
            <a:r>
              <a:rPr lang="en-US" sz="1800" dirty="0">
                <a:latin typeface="+mj-lt"/>
                <a:ea typeface="Calibri" panose="020F0502020204030204" pitchFamily="34" charset="0"/>
                <a:cs typeface="Times New Roman" panose="02020603050405020304" pitchFamily="18" charset="0"/>
              </a:rPr>
              <a:t>7 Bachelor-Studiengänge und 13 Master-Studiengänge</a:t>
            </a:r>
          </a:p>
        </p:txBody>
      </p:sp>
      <p:sp>
        <p:nvSpPr>
          <p:cNvPr id="8" name="Textfeld 7">
            <a:extLst>
              <a:ext uri="{FF2B5EF4-FFF2-40B4-BE49-F238E27FC236}">
                <a16:creationId xmlns:a16="http://schemas.microsoft.com/office/drawing/2014/main" id="{46E0DCCF-C306-4A14-92F0-591FFDC26DB1}"/>
              </a:ext>
            </a:extLst>
          </p:cNvPr>
          <p:cNvSpPr txBox="1"/>
          <p:nvPr/>
        </p:nvSpPr>
        <p:spPr>
          <a:xfrm>
            <a:off x="9525413" y="5521149"/>
            <a:ext cx="1755163" cy="738664"/>
          </a:xfrm>
          <a:prstGeom prst="rect">
            <a:avLst/>
          </a:prstGeom>
          <a:noFill/>
        </p:spPr>
        <p:txBody>
          <a:bodyPr wrap="square" rtlCol="0">
            <a:spAutoFit/>
          </a:bodyPr>
          <a:lstStyle/>
          <a:p>
            <a:r>
              <a:rPr lang="de-DE" sz="1400" dirty="0">
                <a:solidFill>
                  <a:schemeClr val="accent6"/>
                </a:solidFill>
                <a:latin typeface="+mj-lt"/>
                <a:hlinkClick r:id="rId3"/>
              </a:rPr>
              <a:t>https://www.youtube.com/watch?v=VhU1oFIxvLU</a:t>
            </a:r>
            <a:endParaRPr lang="de-DE" sz="1400" dirty="0">
              <a:solidFill>
                <a:schemeClr val="accent6"/>
              </a:solidFill>
              <a:latin typeface="+mj-lt"/>
            </a:endParaRPr>
          </a:p>
        </p:txBody>
      </p:sp>
      <p:pic>
        <p:nvPicPr>
          <p:cNvPr id="10" name="Grafik 9">
            <a:extLst>
              <a:ext uri="{FF2B5EF4-FFF2-40B4-BE49-F238E27FC236}">
                <a16:creationId xmlns:a16="http://schemas.microsoft.com/office/drawing/2014/main" id="{AD45DDB4-C029-4DF7-8A75-C03F89DB2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1029" y="5525758"/>
            <a:ext cx="1237714" cy="853829"/>
          </a:xfrm>
          <a:prstGeom prst="rect">
            <a:avLst/>
          </a:prstGeom>
        </p:spPr>
      </p:pic>
      <p:sp>
        <p:nvSpPr>
          <p:cNvPr id="2" name="Interaktive Schaltfläche: Nächste(r) oder Weiter 1">
            <a:hlinkClick r:id="rId3" highlightClick="1"/>
            <a:extLst>
              <a:ext uri="{FF2B5EF4-FFF2-40B4-BE49-F238E27FC236}">
                <a16:creationId xmlns:a16="http://schemas.microsoft.com/office/drawing/2014/main" id="{5FD80689-8B62-4F14-9608-3493B9ED1E84}"/>
              </a:ext>
            </a:extLst>
          </p:cNvPr>
          <p:cNvSpPr/>
          <p:nvPr/>
        </p:nvSpPr>
        <p:spPr>
          <a:xfrm>
            <a:off x="8472264" y="5789034"/>
            <a:ext cx="576064" cy="365125"/>
          </a:xfrm>
          <a:prstGeom prst="actionButtonForwardNex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964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695400" y="200449"/>
            <a:ext cx="8880000" cy="1143000"/>
          </a:xfrm>
        </p:spPr>
        <p:txBody>
          <a:bodyPr/>
          <a:lstStyle/>
          <a:p>
            <a:r>
              <a:rPr lang="de-DE" altLang="de-DE"/>
              <a:t>Die Pädagogische </a:t>
            </a:r>
            <a:r>
              <a:rPr lang="de-DE" altLang="de-DE" dirty="0"/>
              <a:t>Hochschule - </a:t>
            </a:r>
            <a:br>
              <a:rPr lang="de-DE" altLang="de-DE" dirty="0"/>
            </a:br>
            <a:r>
              <a:rPr lang="de-DE" altLang="de-DE" dirty="0"/>
              <a:t>eine besondere Art von Universität</a:t>
            </a:r>
          </a:p>
        </p:txBody>
      </p:sp>
      <p:sp>
        <p:nvSpPr>
          <p:cNvPr id="2" name="Inhaltsplatzhalter 1"/>
          <p:cNvSpPr>
            <a:spLocks noGrp="1"/>
          </p:cNvSpPr>
          <p:nvPr>
            <p:ph idx="1"/>
          </p:nvPr>
        </p:nvSpPr>
        <p:spPr/>
        <p:txBody>
          <a:bodyPr/>
          <a:lstStyle/>
          <a:p>
            <a:pPr marL="0" indent="0">
              <a:buNone/>
            </a:pPr>
            <a:r>
              <a:rPr lang="de-DE" altLang="de-DE" sz="1800" dirty="0"/>
              <a:t>In 15 der 16 Bundesländer in Deutschland wird die Lehrerausbildung an Universitäten angeboten. Nur in Baden-Württemberg gibt es Pädagogische Hochschulen (PHs). In Baden-Württemberg wird die Lehrerausbildung für die Sekundarstufe II an Universitäten und für die Primarstufe und die Sekundarstufe I an den Pädagogischen Hochschulen durchgeführt.</a:t>
            </a:r>
          </a:p>
          <a:p>
            <a:pPr marL="0" indent="0">
              <a:buNone/>
            </a:pPr>
            <a:endParaRPr lang="de-DE" altLang="de-DE" sz="1800" dirty="0"/>
          </a:p>
          <a:p>
            <a:pPr marL="0" indent="0">
              <a:buNone/>
            </a:pPr>
            <a:r>
              <a:rPr lang="de-DE" altLang="de-DE" sz="1800" u="sng" dirty="0"/>
              <a:t>Vorteile: </a:t>
            </a:r>
          </a:p>
          <a:p>
            <a:r>
              <a:rPr lang="de-DE" altLang="de-DE" sz="1800" dirty="0"/>
              <a:t>Klare Schwerpunktsetzung auf die Bildungswissenschaften</a:t>
            </a:r>
          </a:p>
          <a:p>
            <a:r>
              <a:rPr lang="de-DE" altLang="de-DE" sz="1800" dirty="0"/>
              <a:t>Schwerpunkt auf der </a:t>
            </a:r>
            <a:r>
              <a:rPr lang="de-DE" altLang="de-DE" sz="1800" dirty="0" err="1"/>
              <a:t>Pädagogik </a:t>
            </a:r>
            <a:r>
              <a:rPr lang="de-DE" altLang="de-DE" sz="1800" dirty="0"/>
              <a:t>des </a:t>
            </a:r>
            <a:r>
              <a:rPr lang="de-DE" altLang="de-DE" sz="1800" dirty="0" err="1"/>
              <a:t>Unterrichts</a:t>
            </a:r>
            <a:endParaRPr lang="de-DE" altLang="de-DE" sz="1800" dirty="0"/>
          </a:p>
          <a:p>
            <a:r>
              <a:rPr lang="de-DE" altLang="de-DE" sz="1800" dirty="0" err="1"/>
              <a:t>Stärken</a:t>
            </a:r>
            <a:r>
              <a:rPr lang="de-DE" altLang="de-DE" sz="1800" dirty="0"/>
              <a:t>: </a:t>
            </a:r>
            <a:r>
              <a:rPr lang="de-DE" altLang="de-DE" sz="1800" dirty="0" err="1"/>
              <a:t>theoriebasiert </a:t>
            </a:r>
            <a:r>
              <a:rPr lang="de-DE" altLang="de-DE" sz="1800" dirty="0"/>
              <a:t>und </a:t>
            </a:r>
            <a:r>
              <a:rPr lang="de-DE" altLang="de-DE" sz="1800" dirty="0" err="1"/>
              <a:t>praxisorientiert </a:t>
            </a:r>
            <a:r>
              <a:rPr lang="de-DE" altLang="de-DE" sz="1800" dirty="0"/>
              <a:t>zugleich</a:t>
            </a:r>
          </a:p>
          <a:p>
            <a:r>
              <a:rPr lang="de-DE" altLang="de-DE" sz="1800" dirty="0"/>
              <a:t>Einrichtung, an der der Doktortitel erreicht werden kann</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6</a:t>
            </a:fld>
            <a:endParaRPr lang="de-DE"/>
          </a:p>
        </p:txBody>
      </p:sp>
    </p:spTree>
    <p:extLst>
      <p:ext uri="{BB962C8B-B14F-4D97-AF65-F5344CB8AC3E}">
        <p14:creationId xmlns:p14="http://schemas.microsoft.com/office/powerpoint/2010/main" val="4044077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1401398" y="197630"/>
            <a:ext cx="8880000" cy="1143000"/>
          </a:xfrm>
        </p:spPr>
        <p:txBody>
          <a:bodyPr/>
          <a:lstStyle/>
          <a:p>
            <a:r>
              <a:rPr lang="de-DE" altLang="de-DE" dirty="0" err="1"/>
              <a:t>Fakultäten </a:t>
            </a:r>
            <a:r>
              <a:rPr lang="de-DE" altLang="de-DE" dirty="0"/>
              <a:t>und Institute</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t>7</a:t>
            </a:fld>
            <a:endParaRPr lang="de-DE"/>
          </a:p>
        </p:txBody>
      </p:sp>
      <p:graphicFrame>
        <p:nvGraphicFramePr>
          <p:cNvPr id="6" name="Group 128"/>
          <p:cNvGraphicFramePr>
            <a:graphicFrameLocks noGrp="1"/>
          </p:cNvGraphicFramePr>
          <p:nvPr>
            <p:ph idx="1"/>
            <p:extLst>
              <p:ext uri="{D42A27DB-BD31-4B8C-83A1-F6EECF244321}">
                <p14:modId xmlns:p14="http://schemas.microsoft.com/office/powerpoint/2010/main" val="2137896527"/>
              </p:ext>
            </p:extLst>
          </p:nvPr>
        </p:nvGraphicFramePr>
        <p:xfrm>
          <a:off x="431800" y="974046"/>
          <a:ext cx="10755553" cy="5711633"/>
        </p:xfrm>
        <a:graphic>
          <a:graphicData uri="http://schemas.openxmlformats.org/drawingml/2006/table">
            <a:tbl>
              <a:tblPr/>
              <a:tblGrid>
                <a:gridCol w="3517808">
                  <a:extLst>
                    <a:ext uri="{9D8B030D-6E8A-4147-A177-3AD203B41FA5}">
                      <a16:colId xmlns:a16="http://schemas.microsoft.com/office/drawing/2014/main" val="20000"/>
                    </a:ext>
                  </a:extLst>
                </a:gridCol>
                <a:gridCol w="3609154">
                  <a:extLst>
                    <a:ext uri="{9D8B030D-6E8A-4147-A177-3AD203B41FA5}">
                      <a16:colId xmlns:a16="http://schemas.microsoft.com/office/drawing/2014/main" val="20001"/>
                    </a:ext>
                  </a:extLst>
                </a:gridCol>
                <a:gridCol w="3628591">
                  <a:extLst>
                    <a:ext uri="{9D8B030D-6E8A-4147-A177-3AD203B41FA5}">
                      <a16:colId xmlns:a16="http://schemas.microsoft.com/office/drawing/2014/main" val="20002"/>
                    </a:ext>
                  </a:extLst>
                </a:gridCol>
              </a:tblGrid>
              <a:tr h="818241">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ctr" defTabSz="957263" rtl="0" eaLnBrk="0" fontAlgn="base" latinLnBrk="0" hangingPunct="0">
                        <a:lnSpc>
                          <a:spcPct val="100000"/>
                        </a:lnSpc>
                        <a:spcBef>
                          <a:spcPct val="0"/>
                        </a:spcBef>
                        <a:spcAft>
                          <a:spcPct val="0"/>
                        </a:spcAft>
                        <a:buClrTx/>
                        <a:buSzTx/>
                        <a:buFontTx/>
                        <a:buNone/>
                        <a:tabLst/>
                      </a:pPr>
                      <a:r>
                        <a:rPr lang="en-US" altLang="de-DE" sz="1600" b="1" kern="1200" dirty="0">
                          <a:solidFill>
                            <a:srgbClr val="006633"/>
                          </a:solidFill>
                          <a:latin typeface="+mj-lt"/>
                          <a:ea typeface="+mn-ea"/>
                          <a:cs typeface="Arial" charset="0"/>
                        </a:rPr>
                        <a:t>Fakultät I:</a:t>
                      </a:r>
                    </a:p>
                    <a:p>
                      <a:pPr marL="355600" marR="0" lvl="0" indent="-355600" algn="ctr" defTabSz="957263" rtl="0" eaLnBrk="0" fontAlgn="base" latinLnBrk="0" hangingPunct="0">
                        <a:lnSpc>
                          <a:spcPct val="100000"/>
                        </a:lnSpc>
                        <a:spcBef>
                          <a:spcPct val="0"/>
                        </a:spcBef>
                        <a:spcAft>
                          <a:spcPct val="0"/>
                        </a:spcAft>
                        <a:buClrTx/>
                        <a:buSzTx/>
                        <a:buFontTx/>
                        <a:buNone/>
                        <a:tabLst/>
                      </a:pPr>
                      <a:r>
                        <a:rPr lang="en-US" altLang="de-DE" sz="1600" b="1" kern="1200" dirty="0">
                          <a:solidFill>
                            <a:srgbClr val="006633"/>
                          </a:solidFill>
                          <a:latin typeface="+mj-lt"/>
                          <a:ea typeface="+mn-ea"/>
                          <a:cs typeface="Arial" charset="0"/>
                        </a:rPr>
                        <a:t>Erziehungs- und </a:t>
                      </a:r>
                      <a:r>
                        <a:rPr lang="en-US" altLang="de-DE" sz="1600" b="1" kern="1200" dirty="0" err="1">
                          <a:solidFill>
                            <a:srgbClr val="006633"/>
                          </a:solidFill>
                          <a:latin typeface="+mj-lt"/>
                          <a:ea typeface="+mn-ea"/>
                          <a:cs typeface="Arial" charset="0"/>
                        </a:rPr>
                        <a:t>Gesellschaftswissenschaften</a:t>
                      </a:r>
                      <a:endParaRPr lang="en-US" altLang="de-DE" sz="1600" b="1" kern="1200" dirty="0">
                        <a:solidFill>
                          <a:srgbClr val="006633"/>
                        </a:solidFill>
                        <a:latin typeface="+mj-lt"/>
                        <a:ea typeface="+mn-ea"/>
                        <a:cs typeface="Arial" charset="0"/>
                      </a:endParaRPr>
                    </a:p>
                  </a:txBody>
                  <a:tcP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ctr" defTabSz="957263" rtl="0" eaLnBrk="0" fontAlgn="base" latinLnBrk="0" hangingPunct="0">
                        <a:lnSpc>
                          <a:spcPct val="100000"/>
                        </a:lnSpc>
                        <a:spcBef>
                          <a:spcPct val="0"/>
                        </a:spcBef>
                        <a:spcAft>
                          <a:spcPct val="0"/>
                        </a:spcAft>
                        <a:buClrTx/>
                        <a:buSzTx/>
                        <a:buFontTx/>
                        <a:buNone/>
                        <a:tabLst/>
                      </a:pPr>
                      <a:r>
                        <a:rPr lang="en-US" altLang="de-DE" sz="1600" b="1" kern="1200" dirty="0">
                          <a:solidFill>
                            <a:srgbClr val="006633"/>
                          </a:solidFill>
                          <a:latin typeface="+mj-lt"/>
                          <a:ea typeface="+mn-ea"/>
                          <a:cs typeface="Arial" charset="0"/>
                        </a:rPr>
                        <a:t>Fakultät II: </a:t>
                      </a:r>
                    </a:p>
                    <a:p>
                      <a:pPr marL="355600" marR="0" lvl="0" indent="-355600" algn="ctr" defTabSz="957263" rtl="0" eaLnBrk="0" fontAlgn="base" latinLnBrk="0" hangingPunct="0">
                        <a:lnSpc>
                          <a:spcPct val="100000"/>
                        </a:lnSpc>
                        <a:spcBef>
                          <a:spcPct val="0"/>
                        </a:spcBef>
                        <a:spcAft>
                          <a:spcPct val="0"/>
                        </a:spcAft>
                        <a:buClrTx/>
                        <a:buSzTx/>
                        <a:buFontTx/>
                        <a:buNone/>
                        <a:tabLst/>
                      </a:pPr>
                      <a:r>
                        <a:rPr lang="en-US" altLang="de-DE" sz="1600" b="1" kern="1200" dirty="0">
                          <a:solidFill>
                            <a:srgbClr val="006633"/>
                          </a:solidFill>
                          <a:latin typeface="+mj-lt"/>
                          <a:ea typeface="+mn-ea"/>
                          <a:cs typeface="Arial" charset="0"/>
                        </a:rPr>
                        <a:t>Kultur- und Naturwissenschaften</a:t>
                      </a:r>
                    </a:p>
                  </a:txBody>
                  <a:tcP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ctr" defTabSz="957263" rtl="0" eaLnBrk="0" fontAlgn="base" latinLnBrk="0" hangingPunct="0">
                        <a:lnSpc>
                          <a:spcPct val="100000"/>
                        </a:lnSpc>
                        <a:spcBef>
                          <a:spcPct val="0"/>
                        </a:spcBef>
                        <a:spcAft>
                          <a:spcPct val="0"/>
                        </a:spcAft>
                        <a:buClrTx/>
                        <a:buSzTx/>
                        <a:buFontTx/>
                        <a:buNone/>
                        <a:tabLst/>
                      </a:pPr>
                      <a:r>
                        <a:rPr lang="en-US" altLang="de-DE" sz="1600" b="1" kern="1200" dirty="0">
                          <a:solidFill>
                            <a:srgbClr val="006633"/>
                          </a:solidFill>
                          <a:latin typeface="+mj-lt"/>
                          <a:ea typeface="+mn-ea"/>
                          <a:cs typeface="Arial" charset="0"/>
                        </a:rPr>
                        <a:t>Fakultät III:</a:t>
                      </a:r>
                      <a:br>
                        <a:rPr lang="en-US" altLang="de-DE" sz="1600" b="1" kern="1200" dirty="0">
                          <a:solidFill>
                            <a:srgbClr val="006633"/>
                          </a:solidFill>
                          <a:latin typeface="+mj-lt"/>
                          <a:ea typeface="+mn-ea"/>
                          <a:cs typeface="Arial" charset="0"/>
                        </a:rPr>
                      </a:br>
                      <a:r>
                        <a:rPr lang="en-US" altLang="de-DE" sz="1600" b="1" kern="1200" dirty="0" err="1">
                          <a:solidFill>
                            <a:srgbClr val="006633"/>
                          </a:solidFill>
                          <a:latin typeface="+mj-lt"/>
                          <a:ea typeface="+mn-ea"/>
                          <a:cs typeface="Arial" charset="0"/>
                        </a:rPr>
                        <a:t>Teilhabewissenschaften</a:t>
                      </a:r>
                      <a:endParaRPr lang="en-US" altLang="de-DE" sz="1600" b="1" kern="1200" dirty="0">
                        <a:solidFill>
                          <a:srgbClr val="006633"/>
                        </a:solidFill>
                        <a:latin typeface="+mj-lt"/>
                        <a:ea typeface="+mn-ea"/>
                        <a:cs typeface="Arial" charset="0"/>
                      </a:endParaRPr>
                    </a:p>
                  </a:txBody>
                  <a:tcP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10000"/>
                  </a:ext>
                </a:extLst>
              </a:tr>
              <a:tr h="575800">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Bildungsmanagement</a:t>
                      </a:r>
                      <a:endParaRPr kumimoji="0" lang="en-US" altLang="de-DE" sz="1600" b="0" i="0" u="none" strike="noStrike" cap="none" normalizeH="0" baseline="0" dirty="0">
                        <a:ln>
                          <a:noFill/>
                        </a:ln>
                        <a:solidFill>
                          <a:srgbClr val="006633"/>
                        </a:solidFill>
                        <a:effectLst/>
                        <a:latin typeface="+mj-lt"/>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Biologie</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a:t>
                      </a:r>
                      <a:r>
                        <a:rPr lang="en-US" altLang="de-DE" sz="1600" kern="1200" dirty="0" err="1">
                          <a:solidFill>
                            <a:srgbClr val="006633"/>
                          </a:solidFill>
                          <a:latin typeface="+mj-lt"/>
                          <a:ea typeface="+mn-ea"/>
                          <a:cs typeface="Arial" charset="0"/>
                        </a:rPr>
                        <a:t>allgemeine</a:t>
                      </a:r>
                      <a:endParaRPr lang="en-US" altLang="de-DE" sz="1600" kern="1200" dirty="0">
                        <a:solidFill>
                          <a:srgbClr val="006633"/>
                        </a:solidFill>
                        <a:latin typeface="+mj-lt"/>
                        <a:ea typeface="+mn-ea"/>
                        <a:cs typeface="Arial" charset="0"/>
                      </a:endParaRPr>
                    </a:p>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err="1">
                          <a:solidFill>
                            <a:srgbClr val="006633"/>
                          </a:solidFill>
                          <a:latin typeface="+mj-lt"/>
                          <a:ea typeface="+mn-ea"/>
                          <a:cs typeface="Arial" charset="0"/>
                        </a:rPr>
                        <a:t>Sonderpädagogik</a:t>
                      </a:r>
                      <a:endParaRPr lang="en-US" altLang="de-DE" sz="1600" kern="1200" dirty="0">
                        <a:solidFill>
                          <a:srgbClr val="006633"/>
                        </a:solidFill>
                        <a:latin typeface="+mj-lt"/>
                        <a:ea typeface="+mn-ea"/>
                        <a:cs typeface="Arial" charset="0"/>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10001"/>
                  </a:ext>
                </a:extLst>
              </a:tr>
              <a:tr h="818241">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Erziehungswissenschaft</a:t>
                      </a:r>
                      <a:endParaRPr kumimoji="0" lang="en-US" altLang="de-DE" sz="1600" b="0" i="0" u="none" strike="noStrike" kern="1200" cap="none" normalizeH="0" baseline="0" dirty="0">
                        <a:ln>
                          <a:noFill/>
                        </a:ln>
                        <a:solidFill>
                          <a:srgbClr val="006633"/>
                        </a:solidFill>
                        <a:effectLst/>
                        <a:latin typeface="+mj-lt"/>
                        <a:ea typeface="+mn-ea"/>
                        <a:cs typeface="+mn-cs"/>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defRPr/>
                      </a:pPr>
                      <a:r>
                        <a:rPr lang="en-US" altLang="de-DE" sz="1600" kern="1200" dirty="0">
                          <a:solidFill>
                            <a:srgbClr val="006633"/>
                          </a:solidFill>
                          <a:latin typeface="+mj-lt"/>
                          <a:ea typeface="+mn-ea"/>
                          <a:cs typeface="Arial" charset="0"/>
                        </a:rPr>
                        <a:t>Institut für Chemie, </a:t>
                      </a:r>
                      <a:r>
                        <a:rPr lang="en-US" altLang="de-DE" sz="1600" kern="1200" dirty="0" err="1">
                          <a:solidFill>
                            <a:srgbClr val="006633"/>
                          </a:solidFill>
                          <a:latin typeface="+mj-lt"/>
                          <a:ea typeface="+mn-ea"/>
                          <a:cs typeface="Arial" charset="0"/>
                        </a:rPr>
                        <a:t>Physik</a:t>
                      </a:r>
                      <a:r>
                        <a:rPr lang="en-US" altLang="de-DE" sz="1600" kern="1200" dirty="0">
                          <a:solidFill>
                            <a:srgbClr val="006633"/>
                          </a:solidFill>
                          <a:latin typeface="+mj-lt"/>
                          <a:ea typeface="+mn-ea"/>
                          <a:cs typeface="Arial" charset="0"/>
                        </a:rPr>
                        <a:t> und </a:t>
                      </a:r>
                    </a:p>
                    <a:p>
                      <a:pPr marL="355600" marR="0" lvl="0" indent="-355600" algn="l" defTabSz="957263" rtl="0" eaLnBrk="0" fontAlgn="base" latinLnBrk="0" hangingPunct="0">
                        <a:lnSpc>
                          <a:spcPct val="100000"/>
                        </a:lnSpc>
                        <a:spcBef>
                          <a:spcPct val="0"/>
                        </a:spcBef>
                        <a:spcAft>
                          <a:spcPct val="0"/>
                        </a:spcAft>
                        <a:buClrTx/>
                        <a:buSzTx/>
                        <a:buFontTx/>
                        <a:buNone/>
                        <a:tabLst/>
                        <a:defRPr/>
                      </a:pPr>
                      <a:r>
                        <a:rPr lang="en-US" altLang="de-DE" sz="1600" kern="1200" dirty="0">
                          <a:solidFill>
                            <a:srgbClr val="006633"/>
                          </a:solidFill>
                          <a:latin typeface="+mj-lt"/>
                          <a:ea typeface="+mn-ea"/>
                          <a:cs typeface="Arial" charset="0"/>
                        </a:rPr>
                        <a:t>Technik</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Trebuchet MS" pitchFamily="34" charset="0"/>
                          <a:ea typeface="+mn-ea"/>
                          <a:cs typeface="Arial" charset="0"/>
                        </a:rPr>
                        <a:t>Institut </a:t>
                      </a:r>
                      <a:r>
                        <a:rPr lang="en-US" altLang="de-DE" sz="1600" kern="1200" dirty="0" err="1">
                          <a:solidFill>
                            <a:srgbClr val="006633"/>
                          </a:solidFill>
                          <a:latin typeface="Trebuchet MS" pitchFamily="34" charset="0"/>
                          <a:ea typeface="+mn-ea"/>
                          <a:cs typeface="Arial" charset="0"/>
                        </a:rPr>
                        <a:t>Sonderpädagogische</a:t>
                      </a:r>
                      <a:endParaRPr lang="en-US" altLang="de-DE" sz="1600" kern="1200" dirty="0">
                        <a:solidFill>
                          <a:srgbClr val="006633"/>
                        </a:solidFill>
                        <a:latin typeface="Trebuchet MS" pitchFamily="34" charset="0"/>
                        <a:ea typeface="+mn-ea"/>
                        <a:cs typeface="Arial" charset="0"/>
                      </a:endParaRPr>
                    </a:p>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err="1">
                          <a:solidFill>
                            <a:srgbClr val="006633"/>
                          </a:solidFill>
                          <a:latin typeface="Trebuchet MS" pitchFamily="34" charset="0"/>
                          <a:ea typeface="+mn-ea"/>
                          <a:cs typeface="Arial" charset="0"/>
                        </a:rPr>
                        <a:t>Förderschwerpunkte</a:t>
                      </a:r>
                      <a:endParaRPr lang="en-US" altLang="de-DE" sz="1600" kern="1200" dirty="0">
                        <a:solidFill>
                          <a:srgbClr val="006633"/>
                        </a:solidFill>
                        <a:latin typeface="+mj-lt"/>
                        <a:ea typeface="+mn-ea"/>
                        <a:cs typeface="Arial" charset="0"/>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10002"/>
                  </a:ext>
                </a:extLst>
              </a:tr>
              <a:tr h="619087">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a:t>
                      </a:r>
                      <a:r>
                        <a:rPr lang="en-US" altLang="de-DE" sz="1600" kern="1200" dirty="0" err="1">
                          <a:solidFill>
                            <a:srgbClr val="006633"/>
                          </a:solidFill>
                          <a:latin typeface="+mj-lt"/>
                          <a:ea typeface="+mn-ea"/>
                          <a:cs typeface="Arial" charset="0"/>
                        </a:rPr>
                        <a:t>Ökonomische</a:t>
                      </a:r>
                      <a:r>
                        <a:rPr lang="en-US" altLang="de-DE" sz="1600" kern="1200" dirty="0">
                          <a:solidFill>
                            <a:srgbClr val="006633"/>
                          </a:solidFill>
                          <a:latin typeface="+mj-lt"/>
                          <a:ea typeface="+mn-ea"/>
                          <a:cs typeface="Arial" charset="0"/>
                        </a:rPr>
                        <a:t> </a:t>
                      </a:r>
                      <a:r>
                        <a:rPr lang="en-US" altLang="de-DE" sz="1600" kern="1200" dirty="0" err="1">
                          <a:solidFill>
                            <a:srgbClr val="006633"/>
                          </a:solidFill>
                          <a:latin typeface="+mj-lt"/>
                          <a:ea typeface="+mn-ea"/>
                          <a:cs typeface="Arial" charset="0"/>
                        </a:rPr>
                        <a:t>Bildung</a:t>
                      </a:r>
                      <a:r>
                        <a:rPr lang="en-US" altLang="de-DE" sz="1600" kern="1200" dirty="0">
                          <a:solidFill>
                            <a:srgbClr val="006633"/>
                          </a:solidFill>
                          <a:latin typeface="+mj-lt"/>
                          <a:ea typeface="+mn-ea"/>
                          <a:cs typeface="Arial" charset="0"/>
                        </a:rPr>
                        <a:t> </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defRPr/>
                      </a:pPr>
                      <a:r>
                        <a:rPr lang="en-US" altLang="de-DE" sz="1600" kern="1200" dirty="0">
                          <a:solidFill>
                            <a:srgbClr val="006633"/>
                          </a:solidFill>
                          <a:latin typeface="+mj-lt"/>
                          <a:ea typeface="+mn-ea"/>
                          <a:cs typeface="Arial" charset="0"/>
                        </a:rPr>
                        <a:t>Institut für deutsche Sprache und</a:t>
                      </a:r>
                    </a:p>
                    <a:p>
                      <a:pPr marL="355600" marR="0" lvl="0" indent="-355600" algn="l" defTabSz="957263" rtl="0" eaLnBrk="0" fontAlgn="base" latinLnBrk="0" hangingPunct="0">
                        <a:lnSpc>
                          <a:spcPct val="100000"/>
                        </a:lnSpc>
                        <a:spcBef>
                          <a:spcPct val="0"/>
                        </a:spcBef>
                        <a:spcAft>
                          <a:spcPct val="0"/>
                        </a:spcAft>
                        <a:buClrTx/>
                        <a:buSzTx/>
                        <a:buFontTx/>
                        <a:buNone/>
                        <a:tabLst/>
                        <a:defRPr/>
                      </a:pPr>
                      <a:r>
                        <a:rPr lang="en-US" altLang="de-DE" sz="1600" kern="1200" dirty="0">
                          <a:solidFill>
                            <a:srgbClr val="006633"/>
                          </a:solidFill>
                          <a:latin typeface="+mj-lt"/>
                          <a:ea typeface="+mn-ea"/>
                          <a:cs typeface="Arial" charset="0"/>
                        </a:rPr>
                        <a:t>Literatur</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defRPr/>
                      </a:pPr>
                      <a:endParaRPr lang="en-US" altLang="de-DE" sz="1600" kern="1200" dirty="0">
                        <a:solidFill>
                          <a:srgbClr val="006633"/>
                        </a:solidFill>
                        <a:latin typeface="+mj-lt"/>
                        <a:ea typeface="+mn-ea"/>
                        <a:cs typeface="Arial" charset="0"/>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2922026989"/>
                  </a:ext>
                </a:extLst>
              </a:tr>
              <a:tr h="519437">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Philosophie</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Trebuchet MS" pitchFamily="34" charset="0"/>
                          <a:ea typeface="+mn-ea"/>
                          <a:cs typeface="Arial" charset="0"/>
                        </a:rPr>
                        <a:t>Institut für </a:t>
                      </a:r>
                      <a:r>
                        <a:rPr lang="en-US" altLang="de-DE" sz="1600" kern="1200" dirty="0">
                          <a:solidFill>
                            <a:srgbClr val="006633"/>
                          </a:solidFill>
                          <a:latin typeface="+mj-lt"/>
                          <a:ea typeface="+mn-ea"/>
                          <a:cs typeface="Arial" charset="0"/>
                        </a:rPr>
                        <a:t>Englisch</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006633"/>
                        </a:solidFill>
                        <a:effectLst/>
                        <a:latin typeface="+mj-lt"/>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10004"/>
                  </a:ext>
                </a:extLst>
              </a:tr>
              <a:tr h="484157">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Psychologie</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Trebuchet MS" pitchFamily="34" charset="0"/>
                          <a:ea typeface="+mn-ea"/>
                          <a:cs typeface="Arial" charset="0"/>
                        </a:rPr>
                        <a:t>Institut für </a:t>
                      </a:r>
                      <a:r>
                        <a:rPr lang="en-US" altLang="de-DE" sz="1600" kern="1200" dirty="0">
                          <a:solidFill>
                            <a:srgbClr val="006633"/>
                          </a:solidFill>
                          <a:latin typeface="+mj-lt"/>
                          <a:ea typeface="+mn-ea"/>
                          <a:cs typeface="Arial" charset="0"/>
                        </a:rPr>
                        <a:t>Französisch</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006633"/>
                        </a:solidFill>
                        <a:effectLst/>
                        <a:latin typeface="+mj-lt"/>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10005"/>
                  </a:ext>
                </a:extLst>
              </a:tr>
              <a:tr h="484157">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Sozialwissenschaften</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Informatik</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006633"/>
                        </a:solidFill>
                        <a:effectLst/>
                        <a:latin typeface="+mj-lt"/>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1757870494"/>
                  </a:ext>
                </a:extLst>
              </a:tr>
              <a:tr h="444884">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j-lt"/>
                          <a:ea typeface="+mn-ea"/>
                          <a:cs typeface="Arial" charset="0"/>
                        </a:rPr>
                        <a:t>Institut für </a:t>
                      </a:r>
                      <a:r>
                        <a:rPr lang="en-US" altLang="de-DE" sz="1600" kern="1200" dirty="0" err="1">
                          <a:solidFill>
                            <a:srgbClr val="006633"/>
                          </a:solidFill>
                          <a:latin typeface="+mj-lt"/>
                          <a:ea typeface="+mn-ea"/>
                          <a:cs typeface="Arial" charset="0"/>
                        </a:rPr>
                        <a:t>Theologie</a:t>
                      </a:r>
                      <a:endParaRPr lang="en-US" altLang="de-DE" sz="1600" kern="1200" dirty="0">
                        <a:solidFill>
                          <a:srgbClr val="006633"/>
                        </a:solidFill>
                        <a:latin typeface="+mj-lt"/>
                        <a:ea typeface="+mn-ea"/>
                        <a:cs typeface="Arial" charset="0"/>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defRPr/>
                      </a:pPr>
                      <a:r>
                        <a:rPr lang="en-US" altLang="de-DE" sz="1600" kern="1200" dirty="0">
                          <a:solidFill>
                            <a:srgbClr val="006633"/>
                          </a:solidFill>
                          <a:latin typeface="Trebuchet MS" pitchFamily="34" charset="0"/>
                          <a:ea typeface="+mn-ea"/>
                          <a:cs typeface="Arial" charset="0"/>
                        </a:rPr>
                        <a:t>Institut für </a:t>
                      </a:r>
                      <a:r>
                        <a:rPr lang="en-US" altLang="de-DE" sz="1600" kern="1200" dirty="0">
                          <a:solidFill>
                            <a:srgbClr val="006633"/>
                          </a:solidFill>
                          <a:latin typeface="+mj-lt"/>
                          <a:ea typeface="+mn-ea"/>
                          <a:cs typeface="Arial" charset="0"/>
                        </a:rPr>
                        <a:t>Kulturmanagement</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lvl1pPr marL="355600" indent="-355600" defTabSz="957263" eaLnBrk="0" hangingPunct="0">
                        <a:buClr>
                          <a:srgbClr val="387A3A"/>
                        </a:buClr>
                        <a:buSzPct val="110000"/>
                        <a:buFont typeface="Wingdings" pitchFamily="2" charset="2"/>
                        <a:defRPr sz="2000">
                          <a:solidFill>
                            <a:schemeClr val="tx1"/>
                          </a:solidFill>
                          <a:latin typeface="Trebuchet MS" pitchFamily="34" charset="0"/>
                        </a:defRPr>
                      </a:lvl1pPr>
                      <a:lvl2pPr marL="833438" indent="-298450" defTabSz="957263" eaLnBrk="0" hangingPunct="0">
                        <a:buClr>
                          <a:srgbClr val="387A3A"/>
                        </a:buClr>
                        <a:buSzPct val="110000"/>
                        <a:defRPr sz="2000">
                          <a:solidFill>
                            <a:schemeClr val="tx1"/>
                          </a:solidFill>
                          <a:latin typeface="Trebuchet MS" pitchFamily="34" charset="0"/>
                        </a:defRPr>
                      </a:lvl2pPr>
                      <a:lvl3pPr marL="1252538" indent="-239713" defTabSz="957263" eaLnBrk="0" hangingPunct="0">
                        <a:buClr>
                          <a:srgbClr val="7AA27A"/>
                        </a:buClr>
                        <a:buSzPct val="140000"/>
                        <a:buFont typeface="Trebuchet MS" pitchFamily="34" charset="0"/>
                        <a:defRPr>
                          <a:solidFill>
                            <a:schemeClr val="tx1"/>
                          </a:solidFill>
                          <a:latin typeface="Trebuchet MS" pitchFamily="34" charset="0"/>
                        </a:defRPr>
                      </a:lvl3pPr>
                      <a:lvl4pPr marL="1671638" indent="-239713" defTabSz="957263" eaLnBrk="0" hangingPunct="0">
                        <a:buClr>
                          <a:srgbClr val="7AA27A"/>
                        </a:buClr>
                        <a:buSzPct val="140000"/>
                        <a:buFont typeface="Trebuchet MS" pitchFamily="34" charset="0"/>
                        <a:defRPr>
                          <a:solidFill>
                            <a:schemeClr val="tx1"/>
                          </a:solidFill>
                          <a:latin typeface="Trebuchet MS" pitchFamily="34" charset="0"/>
                        </a:defRPr>
                      </a:lvl4pPr>
                      <a:lvl5pPr marL="2089150" indent="-238125" defTabSz="957263" eaLnBrk="0" hangingPunct="0">
                        <a:buClr>
                          <a:srgbClr val="7AA27A"/>
                        </a:buClr>
                        <a:buSzPct val="140000"/>
                        <a:buFont typeface="Trebuchet MS" pitchFamily="34" charset="0"/>
                        <a:defRPr>
                          <a:solidFill>
                            <a:schemeClr val="tx1"/>
                          </a:solidFill>
                          <a:latin typeface="Trebuchet MS" pitchFamily="34" charset="0"/>
                        </a:defRPr>
                      </a:lvl5pPr>
                      <a:lvl6pPr marL="25463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6pPr>
                      <a:lvl7pPr marL="30035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7pPr>
                      <a:lvl8pPr marL="34607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8pPr>
                      <a:lvl9pPr marL="3917950" indent="-238125" defTabSz="957263" eaLnBrk="0" fontAlgn="base" hangingPunct="0">
                        <a:spcBef>
                          <a:spcPct val="0"/>
                        </a:spcBef>
                        <a:spcAft>
                          <a:spcPct val="0"/>
                        </a:spcAft>
                        <a:buClr>
                          <a:srgbClr val="7AA27A"/>
                        </a:buClr>
                        <a:buSzPct val="140000"/>
                        <a:buFont typeface="Trebuchet MS" pitchFamily="34" charset="0"/>
                        <a:defRPr>
                          <a:solidFill>
                            <a:schemeClr val="tx1"/>
                          </a:solidFill>
                          <a:latin typeface="Trebuchet MS" pitchFamily="34" charset="0"/>
                        </a:defRPr>
                      </a:lvl9pPr>
                    </a:lstStyle>
                    <a:p>
                      <a:pPr marL="355600" marR="0" lvl="0" indent="-355600" algn="l" defTabSz="957263"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006633"/>
                        </a:solidFill>
                        <a:effectLst/>
                        <a:latin typeface="+mj-lt"/>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10006"/>
                  </a:ext>
                </a:extLst>
              </a:tr>
              <a:tr h="516368">
                <a:tc>
                  <a:txBody>
                    <a:bodyPr/>
                    <a:lstStyle/>
                    <a:p>
                      <a:endParaRPr lang="de-DE" dirty="0"/>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defRPr/>
                      </a:pPr>
                      <a:r>
                        <a:rPr lang="en-US" altLang="de-DE" sz="1600" kern="1200" dirty="0">
                          <a:solidFill>
                            <a:srgbClr val="006633"/>
                          </a:solidFill>
                          <a:latin typeface="+mn-lt"/>
                          <a:ea typeface="+mn-ea"/>
                          <a:cs typeface="Arial" charset="0"/>
                        </a:rPr>
                        <a:t>Institut für </a:t>
                      </a:r>
                      <a:r>
                        <a:rPr lang="en-US" altLang="de-DE" sz="1600" kern="1200" dirty="0">
                          <a:solidFill>
                            <a:srgbClr val="006633"/>
                          </a:solidFill>
                          <a:latin typeface="+mj-lt"/>
                          <a:ea typeface="+mn-ea"/>
                          <a:cs typeface="Arial" charset="0"/>
                        </a:rPr>
                        <a:t>Kunst, Musik und Sport</a:t>
                      </a: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006633"/>
                        </a:solidFill>
                        <a:effectLst/>
                        <a:latin typeface="+mj-lt"/>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2445592023"/>
                  </a:ext>
                </a:extLst>
              </a:tr>
              <a:tr h="423222">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endParaRPr lang="en-US" altLang="de-DE" sz="1600" kern="1200" dirty="0">
                        <a:solidFill>
                          <a:srgbClr val="006633"/>
                        </a:solidFill>
                        <a:latin typeface="+mj-lt"/>
                        <a:ea typeface="+mn-ea"/>
                        <a:cs typeface="Arial" charset="0"/>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83B819"/>
                    </a:solidFill>
                  </a:tcPr>
                </a:tc>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r>
                        <a:rPr lang="en-US" altLang="de-DE" sz="1600" kern="1200" dirty="0">
                          <a:solidFill>
                            <a:srgbClr val="006633"/>
                          </a:solidFill>
                          <a:latin typeface="+mn-lt"/>
                          <a:ea typeface="+mn-ea"/>
                          <a:cs typeface="Arial" charset="0"/>
                        </a:rPr>
                        <a:t>Institut für </a:t>
                      </a:r>
                      <a:r>
                        <a:rPr lang="en-US" altLang="de-DE" sz="1600" kern="1200" dirty="0">
                          <a:solidFill>
                            <a:srgbClr val="006633"/>
                          </a:solidFill>
                          <a:latin typeface="+mj-lt"/>
                          <a:ea typeface="+mn-ea"/>
                          <a:cs typeface="Arial" charset="0"/>
                        </a:rPr>
                        <a:t>Mathematik</a:t>
                      </a:r>
                      <a:endParaRPr lang="en-US" altLang="de-DE" sz="1600" kern="1200" baseline="0" dirty="0">
                        <a:solidFill>
                          <a:srgbClr val="006633"/>
                        </a:solidFill>
                        <a:latin typeface="+mj-lt"/>
                        <a:ea typeface="+mn-ea"/>
                        <a:cs typeface="Arial" charset="0"/>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D9E6CC"/>
                    </a:solidFill>
                  </a:tcPr>
                </a:tc>
                <a:tc>
                  <a:txBody>
                    <a:bodyPr/>
                    <a:lstStyle/>
                    <a:p>
                      <a:pPr marL="355600" marR="0" lvl="0" indent="-355600" algn="l" defTabSz="957263"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rgbClr val="006633"/>
                        </a:solidFill>
                        <a:effectLst/>
                        <a:latin typeface="+mj-lt"/>
                      </a:endParaRPr>
                    </a:p>
                  </a:txBody>
                  <a:tcPr anchor="ctr" horzOverflow="overflow">
                    <a:lnL w="12700" cap="flat" cmpd="sng" algn="ctr">
                      <a:solidFill>
                        <a:srgbClr val="006633"/>
                      </a:solidFill>
                      <a:prstDash val="solid"/>
                      <a:round/>
                      <a:headEnd type="none" w="med" len="med"/>
                      <a:tailEnd type="none" w="med" len="med"/>
                    </a:lnL>
                    <a:lnR w="12700" cap="flat" cmpd="sng" algn="ctr">
                      <a:solidFill>
                        <a:srgbClr val="006633"/>
                      </a:solidFill>
                      <a:prstDash val="solid"/>
                      <a:round/>
                      <a:headEnd type="none" w="med" len="med"/>
                      <a:tailEnd type="none" w="med" len="med"/>
                    </a:lnR>
                    <a:lnT w="12700" cap="flat" cmpd="sng" algn="ctr">
                      <a:solidFill>
                        <a:srgbClr val="006633"/>
                      </a:solidFill>
                      <a:prstDash val="solid"/>
                      <a:round/>
                      <a:headEnd type="none" w="med" len="med"/>
                      <a:tailEnd type="none" w="med" len="med"/>
                    </a:lnT>
                    <a:lnB w="12700" cap="flat" cmpd="sng" algn="ctr">
                      <a:solidFill>
                        <a:srgbClr val="006633"/>
                      </a:solidFill>
                      <a:prstDash val="solid"/>
                      <a:round/>
                      <a:headEnd type="none" w="med" len="med"/>
                      <a:tailEnd type="none" w="med" len="med"/>
                    </a:lnB>
                    <a:lnTlToBr>
                      <a:noFill/>
                    </a:lnTlToBr>
                    <a:lnBlToTr>
                      <a:noFill/>
                    </a:lnBlToTr>
                    <a:solidFill>
                      <a:srgbClr val="EDF3E7"/>
                    </a:solidFill>
                  </a:tcPr>
                </a:tc>
                <a:extLst>
                  <a:ext uri="{0D108BD9-81ED-4DB2-BD59-A6C34878D82A}">
                    <a16:rowId xmlns:a16="http://schemas.microsoft.com/office/drawing/2014/main" val="2689728108"/>
                  </a:ext>
                </a:extLst>
              </a:tr>
            </a:tbl>
          </a:graphicData>
        </a:graphic>
      </p:graphicFrame>
    </p:spTree>
    <p:extLst>
      <p:ext uri="{BB962C8B-B14F-4D97-AF65-F5344CB8AC3E}">
        <p14:creationId xmlns:p14="http://schemas.microsoft.com/office/powerpoint/2010/main" val="29477499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6E331AA5-CA83-4D25-B61F-4B4F2A3B8CA3}" type="datetime1">
              <a:rPr lang="de-DE" smtClean="0"/>
              <a:t>06.09.2024</a:t>
            </a:fld>
            <a:endParaRPr lang="de-DE"/>
          </a:p>
        </p:txBody>
      </p:sp>
      <p:sp>
        <p:nvSpPr>
          <p:cNvPr id="4" name="Foliennummernplatzhalter 3"/>
          <p:cNvSpPr>
            <a:spLocks noGrp="1"/>
          </p:cNvSpPr>
          <p:nvPr>
            <p:ph type="sldNum" sz="quarter" idx="12"/>
          </p:nvPr>
        </p:nvSpPr>
        <p:spPr/>
        <p:txBody>
          <a:bodyPr/>
          <a:lstStyle/>
          <a:p>
            <a:pPr>
              <a:defRPr/>
            </a:pPr>
            <a:fld id="{DD7F52B7-A86F-4F71-A431-0CB54C60B002}" type="slidenum">
              <a:rPr lang="de-DE" smtClean="0"/>
              <a:t>8</a:t>
            </a:fld>
            <a:endParaRPr lang="de-DE"/>
          </a:p>
        </p:txBody>
      </p:sp>
      <p:sp>
        <p:nvSpPr>
          <p:cNvPr id="7" name="Titel 7"/>
          <p:cNvSpPr txBox="1">
            <a:spLocks/>
          </p:cNvSpPr>
          <p:nvPr/>
        </p:nvSpPr>
        <p:spPr bwMode="auto">
          <a:xfrm>
            <a:off x="1901453" y="288215"/>
            <a:ext cx="7092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Trebuchet MS" panose="020B0603020202020204" pitchFamily="34" charset="0"/>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a:lstStyle>
          <a:p>
            <a:r>
              <a:rPr lang="de-DE" altLang="de-DE" sz="3300" dirty="0"/>
              <a:t>Profil auf einen </a:t>
            </a:r>
            <a:r>
              <a:rPr lang="de-DE" altLang="de-DE" sz="3300" dirty="0" err="1"/>
              <a:t>Blick</a:t>
            </a:r>
            <a:endParaRPr lang="de-DE" altLang="de-DE" sz="3300" dirty="0"/>
          </a:p>
        </p:txBody>
      </p:sp>
      <p:sp>
        <p:nvSpPr>
          <p:cNvPr id="2" name="Ellipse 1"/>
          <p:cNvSpPr/>
          <p:nvPr/>
        </p:nvSpPr>
        <p:spPr>
          <a:xfrm>
            <a:off x="4943872" y="1988840"/>
            <a:ext cx="2448272" cy="24482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p:cNvSpPr/>
          <p:nvPr/>
        </p:nvSpPr>
        <p:spPr>
          <a:xfrm>
            <a:off x="4295800" y="3254378"/>
            <a:ext cx="1296144" cy="1296144"/>
          </a:xfrm>
          <a:prstGeom prst="ellipse">
            <a:avLst/>
          </a:prstGeom>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5447928" y="3902450"/>
            <a:ext cx="1296144" cy="1296144"/>
          </a:xfrm>
          <a:prstGeom prst="ellipse">
            <a:avLst/>
          </a:pr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6600056" y="3345265"/>
            <a:ext cx="1296144" cy="129614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597038" y="1062180"/>
            <a:ext cx="3482702" cy="1200329"/>
          </a:xfrm>
          <a:prstGeom prst="rect">
            <a:avLst/>
          </a:prstGeom>
          <a:noFill/>
        </p:spPr>
        <p:txBody>
          <a:bodyPr wrap="square" rtlCol="0">
            <a:spAutoFit/>
          </a:bodyPr>
          <a:lstStyle/>
          <a:p>
            <a:r>
              <a:rPr lang="de-DE" b="1" dirty="0">
                <a:solidFill>
                  <a:schemeClr val="accent6"/>
                </a:solidFill>
                <a:latin typeface="+mj-lt"/>
              </a:rPr>
              <a:t>1) schulische Bildung</a:t>
            </a:r>
          </a:p>
          <a:p>
            <a:r>
              <a:rPr lang="de-DE" dirty="0">
                <a:solidFill>
                  <a:schemeClr val="accent6"/>
                </a:solidFill>
                <a:latin typeface="+mj-lt"/>
              </a:rPr>
              <a:t>(</a:t>
            </a:r>
            <a:r>
              <a:rPr lang="de-DE" dirty="0" err="1">
                <a:solidFill>
                  <a:schemeClr val="accent6"/>
                </a:solidFill>
                <a:latin typeface="+mj-lt"/>
              </a:rPr>
              <a:t>Grundschule</a:t>
            </a:r>
            <a:r>
              <a:rPr lang="de-DE" dirty="0">
                <a:solidFill>
                  <a:schemeClr val="accent6"/>
                </a:solidFill>
                <a:latin typeface="+mj-lt"/>
              </a:rPr>
              <a:t>, </a:t>
            </a:r>
            <a:r>
              <a:rPr lang="de-DE" dirty="0" err="1">
                <a:solidFill>
                  <a:schemeClr val="accent6"/>
                </a:solidFill>
                <a:latin typeface="+mj-lt"/>
              </a:rPr>
              <a:t>Sekundarstufe</a:t>
            </a:r>
            <a:r>
              <a:rPr lang="de-DE" dirty="0">
                <a:solidFill>
                  <a:schemeClr val="accent6"/>
                </a:solidFill>
                <a:latin typeface="+mj-lt"/>
              </a:rPr>
              <a:t>, </a:t>
            </a:r>
            <a:r>
              <a:rPr lang="de-DE" dirty="0" err="1">
                <a:solidFill>
                  <a:schemeClr val="accent6"/>
                </a:solidFill>
                <a:latin typeface="+mj-lt"/>
              </a:rPr>
              <a:t>Sonderpädagogik</a:t>
            </a:r>
            <a:r>
              <a:rPr lang="de-DE" dirty="0">
                <a:solidFill>
                  <a:schemeClr val="accent6"/>
                </a:solidFill>
                <a:latin typeface="+mj-lt"/>
              </a:rPr>
              <a:t>)</a:t>
            </a:r>
          </a:p>
          <a:p>
            <a:endParaRPr lang="de-DE" dirty="0">
              <a:solidFill>
                <a:schemeClr val="accent6"/>
              </a:solidFill>
              <a:latin typeface="+mj-lt"/>
            </a:endParaRPr>
          </a:p>
        </p:txBody>
      </p:sp>
      <p:sp>
        <p:nvSpPr>
          <p:cNvPr id="12" name="Textfeld 11"/>
          <p:cNvSpPr txBox="1"/>
          <p:nvPr/>
        </p:nvSpPr>
        <p:spPr>
          <a:xfrm>
            <a:off x="4597038" y="5107707"/>
            <a:ext cx="3482702" cy="646331"/>
          </a:xfrm>
          <a:prstGeom prst="rect">
            <a:avLst/>
          </a:prstGeom>
          <a:noFill/>
        </p:spPr>
        <p:txBody>
          <a:bodyPr wrap="square" rtlCol="0">
            <a:spAutoFit/>
          </a:bodyPr>
          <a:lstStyle/>
          <a:p>
            <a:r>
              <a:rPr lang="de-DE" b="1" dirty="0">
                <a:solidFill>
                  <a:schemeClr val="accent6"/>
                </a:solidFill>
                <a:latin typeface="+mj-lt"/>
              </a:rPr>
              <a:t>3) Kinder- und Jugendbildung</a:t>
            </a:r>
          </a:p>
          <a:p>
            <a:endParaRPr lang="de-DE" dirty="0">
              <a:solidFill>
                <a:schemeClr val="accent6"/>
              </a:solidFill>
              <a:latin typeface="+mj-lt"/>
            </a:endParaRPr>
          </a:p>
        </p:txBody>
      </p:sp>
      <p:sp>
        <p:nvSpPr>
          <p:cNvPr id="13" name="Textfeld 12"/>
          <p:cNvSpPr txBox="1"/>
          <p:nvPr/>
        </p:nvSpPr>
        <p:spPr>
          <a:xfrm>
            <a:off x="7738978" y="2648718"/>
            <a:ext cx="4021222" cy="1200329"/>
          </a:xfrm>
          <a:prstGeom prst="rect">
            <a:avLst/>
          </a:prstGeom>
          <a:noFill/>
        </p:spPr>
        <p:txBody>
          <a:bodyPr wrap="square" rtlCol="0">
            <a:spAutoFit/>
          </a:bodyPr>
          <a:lstStyle/>
          <a:p>
            <a:r>
              <a:rPr lang="de-DE" b="1" dirty="0">
                <a:solidFill>
                  <a:schemeClr val="accent6"/>
                </a:solidFill>
                <a:latin typeface="+mj-lt"/>
              </a:rPr>
              <a:t>2) Erwachsenen-/Weiterbildung</a:t>
            </a:r>
          </a:p>
          <a:p>
            <a:r>
              <a:rPr lang="de-DE" dirty="0">
                <a:solidFill>
                  <a:schemeClr val="accent6"/>
                </a:solidFill>
                <a:latin typeface="+mj-lt"/>
              </a:rPr>
              <a:t>(z.B. </a:t>
            </a:r>
            <a:r>
              <a:rPr lang="de-DE" dirty="0" err="1">
                <a:solidFill>
                  <a:schemeClr val="accent6"/>
                </a:solidFill>
                <a:latin typeface="+mj-lt"/>
              </a:rPr>
              <a:t>Bildungsmanagement</a:t>
            </a:r>
            <a:r>
              <a:rPr lang="de-DE" dirty="0">
                <a:solidFill>
                  <a:schemeClr val="accent6"/>
                </a:solidFill>
                <a:latin typeface="+mj-lt"/>
              </a:rPr>
              <a:t>, </a:t>
            </a:r>
            <a:br>
              <a:rPr lang="de-DE" dirty="0">
                <a:solidFill>
                  <a:schemeClr val="accent6"/>
                </a:solidFill>
                <a:latin typeface="+mj-lt"/>
              </a:rPr>
            </a:br>
            <a:r>
              <a:rPr lang="de-DE" dirty="0" err="1">
                <a:solidFill>
                  <a:schemeClr val="accent6"/>
                </a:solidFill>
                <a:latin typeface="+mj-lt"/>
              </a:rPr>
              <a:t>Bildungsforschung</a:t>
            </a:r>
            <a:r>
              <a:rPr lang="de-DE" dirty="0">
                <a:solidFill>
                  <a:schemeClr val="accent6"/>
                </a:solidFill>
                <a:latin typeface="+mj-lt"/>
              </a:rPr>
              <a:t>)</a:t>
            </a:r>
          </a:p>
          <a:p>
            <a:endParaRPr lang="de-DE" dirty="0">
              <a:solidFill>
                <a:schemeClr val="accent6"/>
              </a:solidFill>
              <a:latin typeface="+mj-lt"/>
            </a:endParaRPr>
          </a:p>
        </p:txBody>
      </p:sp>
      <p:sp>
        <p:nvSpPr>
          <p:cNvPr id="14" name="Textfeld 13"/>
          <p:cNvSpPr txBox="1"/>
          <p:nvPr/>
        </p:nvSpPr>
        <p:spPr>
          <a:xfrm>
            <a:off x="1402321" y="2482315"/>
            <a:ext cx="3482702" cy="1200329"/>
          </a:xfrm>
          <a:prstGeom prst="rect">
            <a:avLst/>
          </a:prstGeom>
          <a:noFill/>
        </p:spPr>
        <p:txBody>
          <a:bodyPr wrap="square" rtlCol="0">
            <a:spAutoFit/>
          </a:bodyPr>
          <a:lstStyle/>
          <a:p>
            <a:r>
              <a:rPr lang="de-DE" b="1" dirty="0">
                <a:solidFill>
                  <a:schemeClr val="accent6"/>
                </a:solidFill>
                <a:latin typeface="+mj-lt"/>
              </a:rPr>
              <a:t>4) Bildung im Kultur- und </a:t>
            </a:r>
          </a:p>
          <a:p>
            <a:r>
              <a:rPr lang="de-DE" b="1" dirty="0">
                <a:solidFill>
                  <a:schemeClr val="accent6"/>
                </a:solidFill>
                <a:latin typeface="+mj-lt"/>
              </a:rPr>
              <a:t>Sozialbereich </a:t>
            </a:r>
            <a:r>
              <a:rPr lang="de-DE" dirty="0">
                <a:solidFill>
                  <a:schemeClr val="accent6"/>
                </a:solidFill>
                <a:latin typeface="+mj-lt"/>
              </a:rPr>
              <a:t>(z.B. </a:t>
            </a:r>
            <a:r>
              <a:rPr lang="de-DE" dirty="0" err="1">
                <a:solidFill>
                  <a:schemeClr val="accent6"/>
                </a:solidFill>
                <a:latin typeface="+mj-lt"/>
              </a:rPr>
              <a:t>Kulturmanagement</a:t>
            </a:r>
            <a:r>
              <a:rPr lang="de-DE" dirty="0">
                <a:solidFill>
                  <a:schemeClr val="accent6"/>
                </a:solidFill>
                <a:latin typeface="+mj-lt"/>
              </a:rPr>
              <a:t>)</a:t>
            </a:r>
          </a:p>
          <a:p>
            <a:endParaRPr lang="de-DE" dirty="0">
              <a:solidFill>
                <a:schemeClr val="accent6"/>
              </a:solidFill>
              <a:latin typeface="+mj-lt"/>
            </a:endParaRPr>
          </a:p>
        </p:txBody>
      </p:sp>
    </p:spTree>
    <p:extLst>
      <p:ext uri="{BB962C8B-B14F-4D97-AF65-F5344CB8AC3E}">
        <p14:creationId xmlns:p14="http://schemas.microsoft.com/office/powerpoint/2010/main" val="549570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a14="http://schemas.microsoft.com/office/drawing/2010/main"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a:xfrm>
            <a:off x="609600" y="342110"/>
            <a:ext cx="8907237" cy="1143000"/>
          </a:xfrm>
        </p:spPr>
        <p:txBody>
          <a:bodyPr/>
          <a:lstStyle/>
          <a:p>
            <a:r>
              <a:rPr lang="de-DE" altLang="de-DE" dirty="0"/>
              <a:t>Kurse</a:t>
            </a:r>
          </a:p>
        </p:txBody>
      </p:sp>
      <p:sp>
        <p:nvSpPr>
          <p:cNvPr id="3" name="Datumsplatzhalter 2"/>
          <p:cNvSpPr>
            <a:spLocks noGrp="1"/>
          </p:cNvSpPr>
          <p:nvPr>
            <p:ph type="dt" sz="half" idx="10"/>
          </p:nvPr>
        </p:nvSpPr>
        <p:spPr/>
        <p:txBody>
          <a:bodyPr/>
          <a:lstStyle/>
          <a:p>
            <a:pPr>
              <a:defRPr/>
            </a:pPr>
            <a:fld id="{811A83B4-E890-493C-8874-5D26E3247D7E}" type="datetime1">
              <a:rPr lang="de-DE" smtClean="0"/>
              <a:t>06.09.2024</a:t>
            </a:fld>
            <a:endParaRPr lang="de-DE"/>
          </a:p>
        </p:txBody>
      </p:sp>
      <p:sp>
        <p:nvSpPr>
          <p:cNvPr id="4" name="Foliennummernplatzhalter 3"/>
          <p:cNvSpPr>
            <a:spLocks noGrp="1"/>
          </p:cNvSpPr>
          <p:nvPr>
            <p:ph type="sldNum" sz="quarter" idx="12"/>
          </p:nvPr>
        </p:nvSpPr>
        <p:spPr>
          <a:xfrm>
            <a:off x="9192344" y="5091807"/>
            <a:ext cx="2844800" cy="365125"/>
          </a:xfrm>
        </p:spPr>
        <p:txBody>
          <a:bodyPr/>
          <a:lstStyle/>
          <a:p>
            <a:pPr>
              <a:defRPr/>
            </a:pPr>
            <a:fld id="{FE16462F-0623-411B-87FB-D09229F25E1A}" type="slidenum">
              <a:rPr lang="de-DE" smtClean="0"/>
              <a:t>9</a:t>
            </a:fld>
            <a:endParaRPr lang="de-DE" dirty="0"/>
          </a:p>
        </p:txBody>
      </p:sp>
      <p:sp>
        <p:nvSpPr>
          <p:cNvPr id="6" name="Inhaltsplatzhalter 2">
            <a:extLst>
              <a:ext uri="{FF2B5EF4-FFF2-40B4-BE49-F238E27FC236}">
                <a16:creationId xmlns:a16="http://schemas.microsoft.com/office/drawing/2014/main" id="{BEEAAD1A-A506-4AF7-ACDB-A882471FC345}"/>
              </a:ext>
            </a:extLst>
          </p:cNvPr>
          <p:cNvSpPr>
            <a:spLocks noGrp="1"/>
          </p:cNvSpPr>
          <p:nvPr>
            <p:ph idx="1"/>
          </p:nvPr>
        </p:nvSpPr>
        <p:spPr>
          <a:xfrm>
            <a:off x="335360" y="922788"/>
            <a:ext cx="8136904" cy="5303617"/>
          </a:xfrm>
        </p:spPr>
        <p:txBody>
          <a:bodyPr>
            <a:noAutofit/>
          </a:bodyPr>
          <a:lstStyle/>
          <a:p>
            <a:pPr marL="0" indent="0">
              <a:lnSpc>
                <a:spcPct val="107000"/>
              </a:lnSpc>
              <a:buNone/>
            </a:pPr>
            <a:r>
              <a:rPr lang="en-US" sz="1400" dirty="0">
                <a:solidFill>
                  <a:srgbClr val="006633"/>
                </a:solidFill>
                <a:latin typeface="+mj-lt"/>
                <a:ea typeface="Calibri" panose="020F0502020204030204" pitchFamily="34" charset="0"/>
                <a:cs typeface="Times New Roman" panose="02020603050405020304" pitchFamily="18" charset="0"/>
              </a:rPr>
              <a:t>Allgemeine Informationen:</a:t>
            </a:r>
          </a:p>
          <a:p>
            <a:pPr>
              <a:lnSpc>
                <a:spcPct val="107000"/>
              </a:lnSpc>
              <a:buFont typeface="Wingdings" panose="05000000000000000000" pitchFamily="2" charset="2"/>
              <a:buChar char="v"/>
            </a:pPr>
            <a:r>
              <a:rPr lang="de-DE" sz="1400" dirty="0">
                <a:latin typeface="+mj-lt"/>
              </a:rPr>
              <a:t>Austauschstudierende können ihre Kurse aus dem gesamten Vorlesungsverzeichnis wählen und sind nicht auf einen bestimmten Fachbereich beschränkt.</a:t>
            </a:r>
          </a:p>
          <a:p>
            <a:pPr lvl="0">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rPr>
              <a:t>Dozenten sind </a:t>
            </a:r>
            <a:r>
              <a:rPr lang="en-US" sz="1400" dirty="0" err="1">
                <a:latin typeface="+mj-lt"/>
                <a:ea typeface="Calibri" panose="020F0502020204030204" pitchFamily="34" charset="0"/>
                <a:cs typeface="Times New Roman" panose="02020603050405020304" pitchFamily="18" charset="0"/>
              </a:rPr>
              <a:t>flexibel</a:t>
            </a:r>
            <a:r>
              <a:rPr lang="en-US" sz="1400" dirty="0">
                <a:latin typeface="+mj-lt"/>
                <a:ea typeface="Calibri" panose="020F0502020204030204" pitchFamily="34" charset="0"/>
                <a:cs typeface="Times New Roman" panose="02020603050405020304" pitchFamily="18" charset="0"/>
              </a:rPr>
              <a:t> </a:t>
            </a:r>
            <a:r>
              <a:rPr lang="en-US" sz="1400" dirty="0" err="1">
                <a:latin typeface="+mj-lt"/>
                <a:ea typeface="Calibri" panose="020F0502020204030204" pitchFamily="34" charset="0"/>
                <a:cs typeface="Times New Roman" panose="02020603050405020304" pitchFamily="18" charset="0"/>
              </a:rPr>
              <a:t>bei</a:t>
            </a:r>
            <a:r>
              <a:rPr lang="en-US" sz="1400" dirty="0">
                <a:latin typeface="+mj-lt"/>
                <a:ea typeface="Calibri" panose="020F0502020204030204" pitchFamily="34" charset="0"/>
                <a:cs typeface="Times New Roman" panose="02020603050405020304" pitchFamily="18" charset="0"/>
              </a:rPr>
              <a:t> ECTS und Noten / Teilnahmebescheinigungen</a:t>
            </a:r>
          </a:p>
          <a:p>
            <a:pPr lvl="0">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rPr>
              <a:t>Schulpraxis (Praktikum) ist möglich: 2 Wochen Vollzeit = 3 ECTS, 2 Tage pro Woche während der gesamten Vorlesungszeit (30 Tage) = 10 ECTS</a:t>
            </a:r>
            <a:endParaRPr lang="de-DE" sz="1400" dirty="0">
              <a:latin typeface="+mj-lt"/>
            </a:endParaRPr>
          </a:p>
          <a:p>
            <a:pPr marL="0" indent="0">
              <a:lnSpc>
                <a:spcPct val="107000"/>
              </a:lnSpc>
              <a:buNone/>
            </a:pPr>
            <a:endParaRPr lang="en-US" sz="1400" dirty="0">
              <a:solidFill>
                <a:srgbClr val="006633"/>
              </a:solidFill>
              <a:latin typeface="+mj-lt"/>
              <a:ea typeface="Calibri" panose="020F0502020204030204" pitchFamily="34" charset="0"/>
              <a:cs typeface="Times New Roman" panose="02020603050405020304" pitchFamily="18" charset="0"/>
            </a:endParaRPr>
          </a:p>
          <a:p>
            <a:pPr marL="0" indent="0">
              <a:lnSpc>
                <a:spcPct val="107000"/>
              </a:lnSpc>
              <a:buNone/>
            </a:pPr>
            <a:r>
              <a:rPr lang="en-US" sz="1400" dirty="0">
                <a:solidFill>
                  <a:srgbClr val="006633"/>
                </a:solidFill>
                <a:latin typeface="+mj-lt"/>
                <a:ea typeface="Calibri" panose="020F0502020204030204" pitchFamily="34" charset="0"/>
                <a:cs typeface="Times New Roman" panose="02020603050405020304" pitchFamily="18" charset="0"/>
              </a:rPr>
              <a:t>Kurskatalog:</a:t>
            </a:r>
          </a:p>
          <a:p>
            <a:pPr>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hlinkClick r:id="rId3"/>
              </a:rPr>
              <a:t>Klicken Sie hier</a:t>
            </a:r>
            <a:r>
              <a:rPr lang="en-US" sz="1400" dirty="0">
                <a:latin typeface="+mj-lt"/>
                <a:ea typeface="Calibri" panose="020F0502020204030204" pitchFamily="34" charset="0"/>
                <a:cs typeface="Times New Roman" panose="02020603050405020304" pitchFamily="18" charset="0"/>
              </a:rPr>
              <a:t>, um das komplette Vorlesungsverzeichnis der vergangenen Semester zu sehen</a:t>
            </a:r>
            <a:endParaRPr lang="de-DE" sz="1400" u="sng" dirty="0">
              <a:latin typeface="+mj-lt"/>
              <a:ea typeface="Calibri" panose="020F0502020204030204" pitchFamily="34" charset="0"/>
              <a:cs typeface="Times New Roman" panose="02020603050405020304" pitchFamily="18" charset="0"/>
            </a:endParaRPr>
          </a:p>
          <a:p>
            <a:pPr>
              <a:lnSpc>
                <a:spcPct val="107000"/>
              </a:lnSpc>
              <a:buFont typeface="Wingdings" panose="05000000000000000000" pitchFamily="2" charset="2"/>
              <a:buChar char="v"/>
            </a:pPr>
            <a:r>
              <a:rPr lang="de-DE" sz="1400" dirty="0">
                <a:latin typeface="+mj-lt"/>
                <a:ea typeface="Calibri" panose="020F0502020204030204" pitchFamily="34" charset="0"/>
                <a:cs typeface="Times New Roman" panose="02020603050405020304" pitchFamily="18" charset="0"/>
                <a:hlinkClick r:id="rId4"/>
              </a:rPr>
              <a:t>Klicken Sie </a:t>
            </a:r>
            <a:r>
              <a:rPr lang="de-DE" sz="1400" dirty="0" err="1">
                <a:latin typeface="+mj-lt"/>
                <a:ea typeface="Calibri" panose="020F0502020204030204" pitchFamily="34" charset="0"/>
                <a:cs typeface="Times New Roman" panose="02020603050405020304" pitchFamily="18" charset="0"/>
                <a:hlinkClick r:id="rId4"/>
              </a:rPr>
              <a:t>hier</a:t>
            </a:r>
            <a:r>
              <a:rPr lang="de-DE" sz="1400" dirty="0" err="1">
                <a:latin typeface="+mj-lt"/>
                <a:ea typeface="Calibri" panose="020F0502020204030204" pitchFamily="34" charset="0"/>
                <a:cs typeface="Times New Roman" panose="02020603050405020304" pitchFamily="18" charset="0"/>
              </a:rPr>
              <a:t>, um </a:t>
            </a:r>
            <a:r>
              <a:rPr lang="de-DE" sz="1400" dirty="0">
                <a:latin typeface="+mj-lt"/>
                <a:ea typeface="Calibri" panose="020F0502020204030204" pitchFamily="34" charset="0"/>
                <a:cs typeface="Times New Roman" panose="02020603050405020304" pitchFamily="18" charset="0"/>
              </a:rPr>
              <a:t>die </a:t>
            </a:r>
            <a:r>
              <a:rPr lang="en-US" sz="1400" dirty="0" err="1">
                <a:latin typeface="+mj-lt"/>
                <a:ea typeface="Calibri" panose="020F0502020204030204" pitchFamily="34" charset="0"/>
                <a:cs typeface="Times New Roman" panose="02020603050405020304" pitchFamily="18" charset="0"/>
              </a:rPr>
              <a:t>Liste </a:t>
            </a:r>
            <a:r>
              <a:rPr lang="en-US" sz="1400" dirty="0">
                <a:latin typeface="+mj-lt"/>
                <a:ea typeface="Calibri" panose="020F0502020204030204" pitchFamily="34" charset="0"/>
                <a:cs typeface="Times New Roman" panose="02020603050405020304" pitchFamily="18" charset="0"/>
              </a:rPr>
              <a:t>der auf Englisch unterrichteten Kurse zu </a:t>
            </a:r>
            <a:r>
              <a:rPr lang="de-DE" sz="1400" dirty="0" err="1">
                <a:latin typeface="+mj-lt"/>
                <a:ea typeface="Calibri" panose="020F0502020204030204" pitchFamily="34" charset="0"/>
                <a:cs typeface="Times New Roman" panose="02020603050405020304" pitchFamily="18" charset="0"/>
              </a:rPr>
              <a:t>sehen</a:t>
            </a:r>
          </a:p>
          <a:p>
            <a:pPr>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hlinkClick r:id="rId5"/>
              </a:rPr>
              <a:t>Klicken Sie hier</a:t>
            </a:r>
            <a:r>
              <a:rPr lang="en-US" sz="1400" dirty="0">
                <a:latin typeface="+mj-lt"/>
                <a:ea typeface="Calibri" panose="020F0502020204030204" pitchFamily="34" charset="0"/>
                <a:cs typeface="Times New Roman" panose="02020603050405020304" pitchFamily="18" charset="0"/>
              </a:rPr>
              <a:t>, um das </a:t>
            </a:r>
            <a:r>
              <a:rPr lang="en-US" sz="1400" dirty="0">
                <a:effectLst/>
                <a:latin typeface="+mj-lt"/>
                <a:ea typeface="Calibri" panose="020F0502020204030204" pitchFamily="34" charset="0"/>
                <a:cs typeface="Times New Roman" panose="02020603050405020304" pitchFamily="18" charset="0"/>
              </a:rPr>
              <a:t>internationale Kurspaket zu </a:t>
            </a:r>
            <a:r>
              <a:rPr lang="en-US" sz="1400" dirty="0">
                <a:latin typeface="+mj-lt"/>
                <a:ea typeface="Calibri" panose="020F0502020204030204" pitchFamily="34" charset="0"/>
                <a:cs typeface="Times New Roman" panose="02020603050405020304" pitchFamily="18" charset="0"/>
              </a:rPr>
              <a:t>sehen</a:t>
            </a:r>
          </a:p>
          <a:p>
            <a:pPr>
              <a:lnSpc>
                <a:spcPct val="107000"/>
              </a:lnSpc>
              <a:buFont typeface="Wingdings" panose="05000000000000000000" pitchFamily="2" charset="2"/>
              <a:buChar char="v"/>
            </a:pPr>
            <a:endParaRPr lang="de-DE" sz="1400" u="sng" dirty="0">
              <a:latin typeface="+mj-lt"/>
            </a:endParaRPr>
          </a:p>
          <a:p>
            <a:pPr marL="0" indent="0">
              <a:lnSpc>
                <a:spcPct val="107000"/>
              </a:lnSpc>
              <a:buNone/>
            </a:pPr>
            <a:r>
              <a:rPr lang="en-US" sz="1400" dirty="0">
                <a:solidFill>
                  <a:srgbClr val="006633"/>
                </a:solidFill>
                <a:latin typeface="+mj-lt"/>
                <a:ea typeface="Calibri" panose="020F0502020204030204" pitchFamily="34" charset="0"/>
                <a:cs typeface="Times New Roman" panose="02020603050405020304" pitchFamily="18" charset="0"/>
              </a:rPr>
              <a:t>Kriterien, die bei der Wahl der </a:t>
            </a:r>
            <a:r>
              <a:rPr lang="en-US" sz="1400" dirty="0" err="1">
                <a:solidFill>
                  <a:srgbClr val="006633"/>
                </a:solidFill>
                <a:latin typeface="+mj-lt"/>
                <a:ea typeface="Calibri" panose="020F0502020204030204" pitchFamily="34" charset="0"/>
                <a:cs typeface="Times New Roman" panose="02020603050405020304" pitchFamily="18" charset="0"/>
              </a:rPr>
              <a:t>Kurse</a:t>
            </a:r>
            <a:r>
              <a:rPr lang="en-US" sz="1400" dirty="0">
                <a:solidFill>
                  <a:srgbClr val="006633"/>
                </a:solidFill>
                <a:latin typeface="+mj-lt"/>
                <a:ea typeface="Calibri" panose="020F0502020204030204" pitchFamily="34" charset="0"/>
                <a:cs typeface="Times New Roman" panose="02020603050405020304" pitchFamily="18" charset="0"/>
              </a:rPr>
              <a:t> </a:t>
            </a:r>
            <a:r>
              <a:rPr lang="en-US" sz="1400" dirty="0" err="1">
                <a:solidFill>
                  <a:srgbClr val="006633"/>
                </a:solidFill>
                <a:latin typeface="+mj-lt"/>
                <a:ea typeface="Calibri" panose="020F0502020204030204" pitchFamily="34" charset="0"/>
                <a:cs typeface="Times New Roman" panose="02020603050405020304" pitchFamily="18" charset="0"/>
              </a:rPr>
              <a:t>berücksichtigt</a:t>
            </a:r>
            <a:r>
              <a:rPr lang="en-US" sz="1400" dirty="0">
                <a:solidFill>
                  <a:srgbClr val="006633"/>
                </a:solidFill>
                <a:latin typeface="+mj-lt"/>
                <a:ea typeface="Calibri" panose="020F0502020204030204" pitchFamily="34" charset="0"/>
                <a:cs typeface="Times New Roman" panose="02020603050405020304" pitchFamily="18" charset="0"/>
              </a:rPr>
              <a:t> warden </a:t>
            </a:r>
            <a:r>
              <a:rPr lang="en-US" sz="1400" dirty="0" err="1">
                <a:solidFill>
                  <a:srgbClr val="006633"/>
                </a:solidFill>
                <a:latin typeface="+mj-lt"/>
                <a:ea typeface="Calibri" panose="020F0502020204030204" pitchFamily="34" charset="0"/>
                <a:cs typeface="Times New Roman" panose="02020603050405020304" pitchFamily="18" charset="0"/>
              </a:rPr>
              <a:t>müssen</a:t>
            </a:r>
            <a:r>
              <a:rPr lang="en-US" sz="1400" dirty="0">
                <a:solidFill>
                  <a:srgbClr val="006633"/>
                </a:solidFill>
                <a:latin typeface="+mj-lt"/>
                <a:ea typeface="Calibri" panose="020F0502020204030204" pitchFamily="34" charset="0"/>
                <a:cs typeface="Times New Roman" panose="02020603050405020304" pitchFamily="18" charset="0"/>
              </a:rPr>
              <a:t>:</a:t>
            </a:r>
          </a:p>
          <a:p>
            <a:pPr>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rPr>
              <a:t>Studierende können aus dem gesamten Studienangebot wählen (außer INEMA MBA-Programm)</a:t>
            </a:r>
          </a:p>
          <a:p>
            <a:pPr>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rPr>
              <a:t>Die Teilnahme an einem </a:t>
            </a:r>
            <a:r>
              <a:rPr lang="en-US" sz="1400" b="1" dirty="0">
                <a:latin typeface="+mj-lt"/>
                <a:ea typeface="Calibri" panose="020F0502020204030204" pitchFamily="34" charset="0"/>
                <a:cs typeface="Times New Roman" panose="02020603050405020304" pitchFamily="18" charset="0"/>
              </a:rPr>
              <a:t>Deutschkurs für Gaststudierende </a:t>
            </a:r>
            <a:r>
              <a:rPr lang="en-US" sz="1400" dirty="0">
                <a:latin typeface="+mj-lt"/>
                <a:ea typeface="Calibri" panose="020F0502020204030204" pitchFamily="34" charset="0"/>
                <a:cs typeface="Times New Roman" panose="02020603050405020304" pitchFamily="18" charset="0"/>
              </a:rPr>
              <a:t>ist für internationale Studierende, deren Muttersprache nicht Deutsch ist, verpflichtend (4 Niveaustufen / 4 Stunden pro Woche / 6 ECTS)</a:t>
            </a:r>
          </a:p>
          <a:p>
            <a:pPr>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rPr>
              <a:t>Maximal ein </a:t>
            </a:r>
            <a:r>
              <a:rPr lang="en-US" sz="1400" dirty="0" err="1">
                <a:latin typeface="+mj-lt"/>
                <a:ea typeface="Calibri" panose="020F0502020204030204" pitchFamily="34" charset="0"/>
                <a:cs typeface="Times New Roman" panose="02020603050405020304" pitchFamily="18" charset="0"/>
              </a:rPr>
              <a:t>weiterer</a:t>
            </a:r>
            <a:r>
              <a:rPr lang="en-US" sz="1400" dirty="0">
                <a:latin typeface="+mj-lt"/>
                <a:ea typeface="Calibri" panose="020F0502020204030204" pitchFamily="34" charset="0"/>
                <a:cs typeface="Times New Roman" panose="02020603050405020304" pitchFamily="18" charset="0"/>
              </a:rPr>
              <a:t> </a:t>
            </a:r>
            <a:r>
              <a:rPr lang="en-US" sz="1400" b="1" dirty="0" err="1">
                <a:latin typeface="+mj-lt"/>
                <a:ea typeface="Calibri" panose="020F0502020204030204" pitchFamily="34" charset="0"/>
                <a:cs typeface="Times New Roman" panose="02020603050405020304" pitchFamily="18" charset="0"/>
              </a:rPr>
              <a:t>Sprachkurs</a:t>
            </a:r>
            <a:r>
              <a:rPr lang="en-US" sz="1400" b="1" dirty="0">
                <a:latin typeface="+mj-lt"/>
                <a:ea typeface="Calibri" panose="020F0502020204030204" pitchFamily="34" charset="0"/>
                <a:cs typeface="Times New Roman" panose="02020603050405020304" pitchFamily="18" charset="0"/>
              </a:rPr>
              <a:t> </a:t>
            </a:r>
            <a:r>
              <a:rPr lang="en-US" sz="1400" dirty="0" err="1">
                <a:latin typeface="+mj-lt"/>
                <a:ea typeface="Calibri" panose="020F0502020204030204" pitchFamily="34" charset="0"/>
                <a:cs typeface="Times New Roman" panose="02020603050405020304" pitchFamily="18" charset="0"/>
              </a:rPr>
              <a:t>belegbar</a:t>
            </a:r>
            <a:endParaRPr lang="en-US" sz="1400" dirty="0">
              <a:latin typeface="+mj-lt"/>
              <a:ea typeface="Calibri" panose="020F0502020204030204" pitchFamily="34" charset="0"/>
              <a:cs typeface="Times New Roman" panose="02020603050405020304" pitchFamily="18" charset="0"/>
            </a:endParaRPr>
          </a:p>
          <a:p>
            <a:pPr lvl="0">
              <a:lnSpc>
                <a:spcPct val="107000"/>
              </a:lnSpc>
              <a:buFont typeface="Wingdings" panose="05000000000000000000" pitchFamily="2" charset="2"/>
              <a:buChar char="v"/>
            </a:pPr>
            <a:r>
              <a:rPr lang="en-US" sz="1400" dirty="0">
                <a:latin typeface="+mj-lt"/>
                <a:ea typeface="Calibri" panose="020F0502020204030204" pitchFamily="34" charset="0"/>
                <a:cs typeface="Times New Roman" panose="02020603050405020304" pitchFamily="18" charset="0"/>
              </a:rPr>
              <a:t>Die PH </a:t>
            </a:r>
            <a:r>
              <a:rPr lang="en-US" sz="1400" dirty="0" err="1">
                <a:latin typeface="+mj-lt"/>
                <a:ea typeface="Calibri" panose="020F0502020204030204" pitchFamily="34" charset="0"/>
                <a:cs typeface="Times New Roman" panose="02020603050405020304" pitchFamily="18" charset="0"/>
              </a:rPr>
              <a:t>empfiehlt</a:t>
            </a:r>
            <a:r>
              <a:rPr lang="en-US" sz="1400" dirty="0">
                <a:latin typeface="+mj-lt"/>
                <a:ea typeface="Calibri" panose="020F0502020204030204" pitchFamily="34" charset="0"/>
                <a:cs typeface="Times New Roman" panose="02020603050405020304" pitchFamily="18" charset="0"/>
              </a:rPr>
              <a:t>, </a:t>
            </a:r>
            <a:r>
              <a:rPr lang="en-US" sz="1400" b="1" dirty="0">
                <a:latin typeface="+mj-lt"/>
                <a:ea typeface="Calibri" panose="020F0502020204030204" pitchFamily="34" charset="0"/>
                <a:cs typeface="Times New Roman" panose="02020603050405020304" pitchFamily="18" charset="0"/>
              </a:rPr>
              <a:t>20-30 ECTS </a:t>
            </a:r>
            <a:r>
              <a:rPr lang="en-US" sz="1400" dirty="0" err="1">
                <a:latin typeface="+mj-lt"/>
                <a:ea typeface="Calibri" panose="020F0502020204030204" pitchFamily="34" charset="0"/>
                <a:cs typeface="Times New Roman" panose="02020603050405020304" pitchFamily="18" charset="0"/>
              </a:rPr>
              <a:t>zu</a:t>
            </a:r>
            <a:r>
              <a:rPr lang="en-US" sz="1400" dirty="0">
                <a:latin typeface="+mj-lt"/>
                <a:ea typeface="Calibri" panose="020F0502020204030204" pitchFamily="34" charset="0"/>
                <a:cs typeface="Times New Roman" panose="02020603050405020304" pitchFamily="18" charset="0"/>
              </a:rPr>
              <a:t> </a:t>
            </a:r>
            <a:r>
              <a:rPr lang="en-US" sz="1400" dirty="0" err="1">
                <a:latin typeface="+mj-lt"/>
                <a:ea typeface="Calibri" panose="020F0502020204030204" pitchFamily="34" charset="0"/>
                <a:cs typeface="Times New Roman" panose="02020603050405020304" pitchFamily="18" charset="0"/>
              </a:rPr>
              <a:t>belegen</a:t>
            </a:r>
            <a:r>
              <a:rPr lang="en-US" sz="1400" dirty="0">
                <a:latin typeface="+mj-lt"/>
                <a:ea typeface="Calibri" panose="020F0502020204030204" pitchFamily="34" charset="0"/>
                <a:cs typeface="Times New Roman" panose="02020603050405020304" pitchFamily="18" charset="0"/>
              </a:rPr>
              <a:t>; </a:t>
            </a:r>
            <a:r>
              <a:rPr lang="en-US" sz="1400" dirty="0" err="1">
                <a:latin typeface="+mj-lt"/>
                <a:ea typeface="Calibri" panose="020F0502020204030204" pitchFamily="34" charset="0"/>
                <a:cs typeface="Times New Roman" panose="02020603050405020304" pitchFamily="18" charset="0"/>
              </a:rPr>
              <a:t>Vorgaben</a:t>
            </a:r>
            <a:r>
              <a:rPr lang="en-US" sz="1400" dirty="0">
                <a:latin typeface="+mj-lt"/>
                <a:ea typeface="Calibri" panose="020F0502020204030204" pitchFamily="34" charset="0"/>
                <a:cs typeface="Times New Roman" panose="02020603050405020304" pitchFamily="18" charset="0"/>
              </a:rPr>
              <a:t> der Heimatuniversität und </a:t>
            </a:r>
            <a:r>
              <a:rPr lang="en-US" sz="1400" dirty="0" err="1">
                <a:latin typeface="+mj-lt"/>
                <a:ea typeface="Calibri" panose="020F0502020204030204" pitchFamily="34" charset="0"/>
                <a:cs typeface="Times New Roman" panose="02020603050405020304" pitchFamily="18" charset="0"/>
              </a:rPr>
              <a:t>Rahmenbedingungen</a:t>
            </a:r>
            <a:r>
              <a:rPr lang="en-US" sz="1400" dirty="0">
                <a:latin typeface="+mj-lt"/>
                <a:ea typeface="Calibri" panose="020F0502020204030204" pitchFamily="34" charset="0"/>
                <a:cs typeface="Times New Roman" panose="02020603050405020304" pitchFamily="18" charset="0"/>
              </a:rPr>
              <a:t> des Stipendiums müssen beachtet werden</a:t>
            </a:r>
          </a:p>
        </p:txBody>
      </p:sp>
      <p:pic>
        <p:nvPicPr>
          <p:cNvPr id="7" name="Grafik 6" descr="Klassenzimmer Silhouette">
            <a:extLst>
              <a:ext uri="{FF2B5EF4-FFF2-40B4-BE49-F238E27FC236}">
                <a16:creationId xmlns:a16="http://schemas.microsoft.com/office/drawing/2014/main" id="{20101EFF-07C3-42B6-A86A-5E62EF96CA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2265" y="1639315"/>
            <a:ext cx="3425964" cy="3425964"/>
          </a:xfrm>
          <a:prstGeom prst="rect">
            <a:avLst/>
          </a:prstGeom>
        </p:spPr>
      </p:pic>
    </p:spTree>
    <p:extLst>
      <p:ext uri="{BB962C8B-B14F-4D97-AF65-F5344CB8AC3E}">
        <p14:creationId xmlns:p14="http://schemas.microsoft.com/office/powerpoint/2010/main" val="229703087"/>
      </p:ext>
    </p:extLst>
  </p:cSld>
  <p:clrMapOvr>
    <a:masterClrMapping/>
  </p:clrMapOvr>
</p:sld>
</file>

<file path=ppt/theme/theme1.xml><?xml version="1.0" encoding="utf-8"?>
<a:theme xmlns:a="http://schemas.openxmlformats.org/drawingml/2006/main" name="Master-Layout">
  <a:themeElements>
    <a:clrScheme name="PH2016">
      <a:dk1>
        <a:srgbClr val="006633"/>
      </a:dk1>
      <a:lt1>
        <a:srgbClr val="FFFFFF"/>
      </a:lt1>
      <a:dk2>
        <a:srgbClr val="599B7A"/>
      </a:dk2>
      <a:lt2>
        <a:srgbClr val="DDDDDD"/>
      </a:lt2>
      <a:accent1>
        <a:srgbClr val="83B819"/>
      </a:accent1>
      <a:accent2>
        <a:srgbClr val="B2D1C1"/>
      </a:accent2>
      <a:accent3>
        <a:srgbClr val="DDDDDD"/>
      </a:accent3>
      <a:accent4>
        <a:srgbClr val="181818"/>
      </a:accent4>
      <a:accent5>
        <a:srgbClr val="FFFFFF"/>
      </a:accent5>
      <a:accent6>
        <a:srgbClr val="797979"/>
      </a:accent6>
      <a:hlink>
        <a:srgbClr val="797979"/>
      </a:hlink>
      <a:folHlink>
        <a:srgbClr val="797979"/>
      </a:folHlink>
    </a:clrScheme>
    <a:fontScheme name="PH2016">
      <a:majorFont>
        <a:latin typeface="Trebuchet MS"/>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64288F7F-A1BF-461E-A1AA-EFF653F931F9}" vid="{C477FAF4-B81B-4B46-AD17-3F20E5BD647E}"/>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Vorlage_PowerpointPräsentation_PH-Ludwigsburg</Template>
  <TotalTime>0</TotalTime>
  <Words>1827</Words>
  <Application>Microsoft Office PowerPoint</Application>
  <PresentationFormat>Breitbild</PresentationFormat>
  <Paragraphs>277</Paragraphs>
  <Slides>19</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Arial</vt:lpstr>
      <vt:lpstr>Calibri</vt:lpstr>
      <vt:lpstr>Trebuchet MS</vt:lpstr>
      <vt:lpstr>Wingdings</vt:lpstr>
      <vt:lpstr>Master-Layout</vt:lpstr>
      <vt:lpstr>Pädagogische Hochschule Ludwigsburg</vt:lpstr>
      <vt:lpstr>Gliederung</vt:lpstr>
      <vt:lpstr>Ludwigsburg</vt:lpstr>
      <vt:lpstr>Ludwigsburg</vt:lpstr>
      <vt:lpstr>Pädagogische Hochschule Ludwigsburg (PHL)</vt:lpstr>
      <vt:lpstr>Die Pädagogische Hochschule -  eine besondere Art von Universität</vt:lpstr>
      <vt:lpstr>Fakultäten und Institute</vt:lpstr>
      <vt:lpstr>PowerPoint-Präsentation</vt:lpstr>
      <vt:lpstr>Kurse</vt:lpstr>
      <vt:lpstr>PowerPoint-Präsentation</vt:lpstr>
      <vt:lpstr>Wohnen - Studentendorf Ludwigsburg</vt:lpstr>
      <vt:lpstr>Orientierungsprogramm</vt:lpstr>
      <vt:lpstr>Warum sollten Sie sich für die PH für Ihr Auslandssemester entscheiden?</vt:lpstr>
      <vt:lpstr>Warum sollten Sie sich für die PH für Ihr Auslandssemester entscheiden?</vt:lpstr>
      <vt:lpstr>Warum sollten Sie sich für die PH für Ihr Auslandssemester entscheiden?</vt:lpstr>
      <vt:lpstr>Akademischer Kalender und  Nominierungs-/Bewerbungsfristen</vt:lpstr>
      <vt:lpstr>PowerPoint-Präsentation</vt:lpstr>
      <vt:lpstr>Haben Sie noch Fragen?</vt:lpstr>
      <vt:lpstr> 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dc:title>
  <dc:creator>Banz, Tobias</dc:creator>
  <cp:keywords>, docId:975D17A979CFE57C5316230778318AC4</cp:keywords>
  <cp:lastModifiedBy>Wintrich, Denise</cp:lastModifiedBy>
  <cp:revision>34</cp:revision>
  <dcterms:created xsi:type="dcterms:W3CDTF">2016-07-06T12:58:37Z</dcterms:created>
  <dcterms:modified xsi:type="dcterms:W3CDTF">2024-09-06T12:12:40Z</dcterms:modified>
</cp:coreProperties>
</file>